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0" r:id="rId2"/>
    <p:sldId id="259" r:id="rId3"/>
    <p:sldId id="285" r:id="rId4"/>
    <p:sldId id="300" r:id="rId5"/>
    <p:sldId id="301" r:id="rId6"/>
    <p:sldId id="302" r:id="rId7"/>
    <p:sldId id="291" r:id="rId8"/>
    <p:sldId id="284" r:id="rId9"/>
    <p:sldId id="261" r:id="rId10"/>
    <p:sldId id="307" r:id="rId11"/>
    <p:sldId id="287" r:id="rId12"/>
    <p:sldId id="309" r:id="rId13"/>
    <p:sldId id="310" r:id="rId14"/>
    <p:sldId id="311" r:id="rId15"/>
    <p:sldId id="323" r:id="rId16"/>
    <p:sldId id="312" r:id="rId17"/>
    <p:sldId id="313" r:id="rId18"/>
    <p:sldId id="308" r:id="rId19"/>
    <p:sldId id="288" r:id="rId20"/>
    <p:sldId id="314" r:id="rId21"/>
    <p:sldId id="315" r:id="rId22"/>
    <p:sldId id="316" r:id="rId23"/>
    <p:sldId id="317" r:id="rId24"/>
    <p:sldId id="306" r:id="rId25"/>
    <p:sldId id="286" r:id="rId26"/>
    <p:sldId id="318" r:id="rId27"/>
    <p:sldId id="325" r:id="rId28"/>
    <p:sldId id="321" r:id="rId29"/>
    <p:sldId id="320" r:id="rId30"/>
    <p:sldId id="297" r:id="rId31"/>
    <p:sldId id="298" r:id="rId32"/>
    <p:sldId id="278" r:id="rId3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  <p:cmAuthor id="4" name="Laura Quintana Portales" initials="LQP" lastIdx="1" clrIdx="3">
    <p:extLst>
      <p:ext uri="{19B8F6BF-5375-455C-9EA6-DF929625EA0E}">
        <p15:presenceInfo xmlns:p15="http://schemas.microsoft.com/office/powerpoint/2012/main" userId="S::l.quintanap@alumnos.urjc.es::7aeb826f-46bb-4011-9497-513460773f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1FF"/>
    <a:srgbClr val="005B81"/>
    <a:srgbClr val="00B7FF"/>
    <a:srgbClr val="00A4E5"/>
    <a:srgbClr val="00B1F8"/>
    <a:srgbClr val="0085BC"/>
    <a:srgbClr val="0077A8"/>
    <a:srgbClr val="005375"/>
    <a:srgbClr val="003F5A"/>
    <a:srgbClr val="5E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3" autoAdjust="0"/>
    <p:restoredTop sz="94607" autoAdjust="0"/>
  </p:normalViewPr>
  <p:slideViewPr>
    <p:cSldViewPr snapToGrid="0">
      <p:cViewPr varScale="1">
        <p:scale>
          <a:sx n="56" d="100"/>
          <a:sy n="56" d="100"/>
        </p:scale>
        <p:origin x="928" y="18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A769D-4859-1D45-BAF7-15FE1C7EA2B4}" type="doc">
      <dgm:prSet loTypeId="urn:microsoft.com/office/officeart/2005/8/layout/vList4" loCatId="" qsTypeId="urn:microsoft.com/office/officeart/2005/8/quickstyle/simple2" qsCatId="simple" csTypeId="urn:microsoft.com/office/officeart/2005/8/colors/accent1_4" csCatId="accent1" phldr="1"/>
      <dgm:spPr/>
    </dgm:pt>
    <dgm:pt modelId="{DF9C0C3B-1AD3-9C4B-A4D2-0FAF95EC6624}">
      <dgm:prSet phldrT="[Texto]"/>
      <dgm:spPr>
        <a:solidFill>
          <a:srgbClr val="003F5A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gm:t>
    </dgm:pt>
    <dgm:pt modelId="{8108150F-10EA-8A4D-AF09-62021436A7DB}" type="parTrans" cxnId="{FB7C7BB3-CE51-864E-889A-D89EF50D4C6E}">
      <dgm:prSet/>
      <dgm:spPr/>
      <dgm:t>
        <a:bodyPr/>
        <a:lstStyle/>
        <a:p>
          <a:endParaRPr lang="es-ES"/>
        </a:p>
      </dgm:t>
    </dgm:pt>
    <dgm:pt modelId="{4106B073-C1B3-1742-8ABE-72B40CBD87AE}" type="sibTrans" cxnId="{FB7C7BB3-CE51-864E-889A-D89EF50D4C6E}">
      <dgm:prSet/>
      <dgm:spPr/>
      <dgm:t>
        <a:bodyPr/>
        <a:lstStyle/>
        <a:p>
          <a:endParaRPr lang="es-ES"/>
        </a:p>
      </dgm:t>
    </dgm:pt>
    <dgm:pt modelId="{37325B70-A51F-E642-A8DE-D67613CBF97B}">
      <dgm:prSet phldrT="[Texto]"/>
      <dgm:spPr>
        <a:solidFill>
          <a:srgbClr val="005B81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gm:t>
    </dgm:pt>
    <dgm:pt modelId="{1FC9F00E-6EA1-1D4B-8EC7-42907D9086C9}" type="parTrans" cxnId="{B4C8D5AC-40B7-E944-A05B-F396B910EA31}">
      <dgm:prSet/>
      <dgm:spPr/>
      <dgm:t>
        <a:bodyPr/>
        <a:lstStyle/>
        <a:p>
          <a:endParaRPr lang="es-ES"/>
        </a:p>
      </dgm:t>
    </dgm:pt>
    <dgm:pt modelId="{91F0D0DD-0E3D-684D-B5B4-FBA3727AC175}" type="sibTrans" cxnId="{B4C8D5AC-40B7-E944-A05B-F396B910EA31}">
      <dgm:prSet/>
      <dgm:spPr/>
      <dgm:t>
        <a:bodyPr/>
        <a:lstStyle/>
        <a:p>
          <a:endParaRPr lang="es-ES"/>
        </a:p>
      </dgm:t>
    </dgm:pt>
    <dgm:pt modelId="{762898C2-BE2F-C44A-BE94-2327847FFBC6}">
      <dgm:prSet phldrT="[Texto]"/>
      <dgm:spPr>
        <a:solidFill>
          <a:srgbClr val="0077A8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gm:t>
    </dgm:pt>
    <dgm:pt modelId="{5FD1C400-1271-EE4B-AFFA-6FC7005ADF2E}" type="parTrans" cxnId="{B11AE5F6-43B1-0D43-8BFA-7DCC2C830381}">
      <dgm:prSet/>
      <dgm:spPr/>
      <dgm:t>
        <a:bodyPr/>
        <a:lstStyle/>
        <a:p>
          <a:endParaRPr lang="es-ES"/>
        </a:p>
      </dgm:t>
    </dgm:pt>
    <dgm:pt modelId="{96C18161-189D-1C49-9EF8-BB84A46D5184}" type="sibTrans" cxnId="{B11AE5F6-43B1-0D43-8BFA-7DCC2C830381}">
      <dgm:prSet/>
      <dgm:spPr/>
      <dgm:t>
        <a:bodyPr/>
        <a:lstStyle/>
        <a:p>
          <a:endParaRPr lang="es-ES"/>
        </a:p>
      </dgm:t>
    </dgm:pt>
    <dgm:pt modelId="{1E3D4E59-66FD-664C-AF22-06CD560DA357}">
      <dgm:prSet/>
      <dgm:spPr>
        <a:solidFill>
          <a:srgbClr val="0085BC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</a:t>
          </a:r>
        </a:p>
      </dgm:t>
    </dgm:pt>
    <dgm:pt modelId="{00174627-9AD4-B44D-A36C-4C73A91868AA}" type="parTrans" cxnId="{F5A8EE34-A50A-D249-ABF4-F57C7361CBD5}">
      <dgm:prSet/>
      <dgm:spPr/>
      <dgm:t>
        <a:bodyPr/>
        <a:lstStyle/>
        <a:p>
          <a:endParaRPr lang="es-ES"/>
        </a:p>
      </dgm:t>
    </dgm:pt>
    <dgm:pt modelId="{AE0A8BE1-C224-5446-8959-E8995566580A}" type="sibTrans" cxnId="{F5A8EE34-A50A-D249-ABF4-F57C7361CBD5}">
      <dgm:prSet/>
      <dgm:spPr/>
      <dgm:t>
        <a:bodyPr/>
        <a:lstStyle/>
        <a:p>
          <a:endParaRPr lang="es-ES"/>
        </a:p>
      </dgm:t>
    </dgm:pt>
    <dgm:pt modelId="{805314DD-5FAA-FB44-A0F4-7A3E7E81A199}">
      <dgm:prSet/>
      <dgm:spPr>
        <a:solidFill>
          <a:srgbClr val="00A4E5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</a:t>
          </a:r>
        </a:p>
      </dgm:t>
    </dgm:pt>
    <dgm:pt modelId="{7AC71914-2181-1F40-B4C5-69A99A90C08D}" type="parTrans" cxnId="{694BDF1C-EBA8-694B-B484-8923C492F353}">
      <dgm:prSet/>
      <dgm:spPr/>
      <dgm:t>
        <a:bodyPr/>
        <a:lstStyle/>
        <a:p>
          <a:endParaRPr lang="es-ES"/>
        </a:p>
      </dgm:t>
    </dgm:pt>
    <dgm:pt modelId="{68A03629-47D0-EC41-AC34-BDD0029C859A}" type="sibTrans" cxnId="{694BDF1C-EBA8-694B-B484-8923C492F353}">
      <dgm:prSet/>
      <dgm:spPr/>
      <dgm:t>
        <a:bodyPr/>
        <a:lstStyle/>
        <a:p>
          <a:endParaRPr lang="es-ES"/>
        </a:p>
      </dgm:t>
    </dgm:pt>
    <dgm:pt modelId="{D2458DD6-E7AF-EB40-B87C-62C27DBA582B}" type="pres">
      <dgm:prSet presAssocID="{E76A769D-4859-1D45-BAF7-15FE1C7EA2B4}" presName="linear" presStyleCnt="0">
        <dgm:presLayoutVars>
          <dgm:dir/>
          <dgm:resizeHandles val="exact"/>
        </dgm:presLayoutVars>
      </dgm:prSet>
      <dgm:spPr/>
    </dgm:pt>
    <dgm:pt modelId="{81FC43B2-5A86-CB41-A0FC-FE09872D96AC}" type="pres">
      <dgm:prSet presAssocID="{DF9C0C3B-1AD3-9C4B-A4D2-0FAF95EC6624}" presName="comp" presStyleCnt="0"/>
      <dgm:spPr/>
    </dgm:pt>
    <dgm:pt modelId="{BDEB8FDB-E5A5-F145-B5F3-DFB38F968746}" type="pres">
      <dgm:prSet presAssocID="{DF9C0C3B-1AD3-9C4B-A4D2-0FAF95EC6624}" presName="box" presStyleLbl="node1" presStyleIdx="0" presStyleCnt="5" custLinFactNeighborX="15266" custLinFactNeighborY="1584"/>
      <dgm:spPr/>
    </dgm:pt>
    <dgm:pt modelId="{FC863FCF-FA64-734E-94CF-59652D660320}" type="pres">
      <dgm:prSet presAssocID="{DF9C0C3B-1AD3-9C4B-A4D2-0FAF95EC6624}" presName="img" presStyleLbl="fgImgPlace1" presStyleIdx="0" presStyleCnt="5" custScaleX="31524" custScaleY="95930"/>
      <dgm:spPr/>
    </dgm:pt>
    <dgm:pt modelId="{0CFD86A3-23EB-9147-8D5D-B555AAC48BC8}" type="pres">
      <dgm:prSet presAssocID="{DF9C0C3B-1AD3-9C4B-A4D2-0FAF95EC6624}" presName="text" presStyleLbl="node1" presStyleIdx="0" presStyleCnt="5">
        <dgm:presLayoutVars>
          <dgm:bulletEnabled val="1"/>
        </dgm:presLayoutVars>
      </dgm:prSet>
      <dgm:spPr/>
    </dgm:pt>
    <dgm:pt modelId="{6174D553-1260-3B4C-9A08-036F20C07713}" type="pres">
      <dgm:prSet presAssocID="{4106B073-C1B3-1742-8ABE-72B40CBD87AE}" presName="spacer" presStyleCnt="0"/>
      <dgm:spPr/>
    </dgm:pt>
    <dgm:pt modelId="{3DF7D5F6-056C-9A4E-8955-EEA7C0CE98B6}" type="pres">
      <dgm:prSet presAssocID="{37325B70-A51F-E642-A8DE-D67613CBF97B}" presName="comp" presStyleCnt="0"/>
      <dgm:spPr/>
    </dgm:pt>
    <dgm:pt modelId="{1F8710BB-C5AF-B649-9D55-D24D17981F06}" type="pres">
      <dgm:prSet presAssocID="{37325B70-A51F-E642-A8DE-D67613CBF97B}" presName="box" presStyleLbl="node1" presStyleIdx="1" presStyleCnt="5"/>
      <dgm:spPr/>
    </dgm:pt>
    <dgm:pt modelId="{F54A094E-C8B9-944D-AFD5-9D4DFF3D4308}" type="pres">
      <dgm:prSet presAssocID="{37325B70-A51F-E642-A8DE-D67613CBF97B}" presName="img" presStyleLbl="fgImgPlace1" presStyleIdx="1" presStyleCnt="5" custScaleX="31155" custScaleY="81928" custLinFactNeighborX="254" custLinFactNeighborY="-2750"/>
      <dgm:spPr/>
    </dgm:pt>
    <dgm:pt modelId="{B2C0891A-23D4-2342-A6CA-5683AE8E89EE}" type="pres">
      <dgm:prSet presAssocID="{37325B70-A51F-E642-A8DE-D67613CBF97B}" presName="text" presStyleLbl="node1" presStyleIdx="1" presStyleCnt="5">
        <dgm:presLayoutVars>
          <dgm:bulletEnabled val="1"/>
        </dgm:presLayoutVars>
      </dgm:prSet>
      <dgm:spPr/>
    </dgm:pt>
    <dgm:pt modelId="{B6AD5586-8FB9-B747-B02A-684D256DD528}" type="pres">
      <dgm:prSet presAssocID="{91F0D0DD-0E3D-684D-B5B4-FBA3727AC175}" presName="spacer" presStyleCnt="0"/>
      <dgm:spPr/>
    </dgm:pt>
    <dgm:pt modelId="{57253EFF-C792-AF4B-A2B7-96552A6B19DB}" type="pres">
      <dgm:prSet presAssocID="{762898C2-BE2F-C44A-BE94-2327847FFBC6}" presName="comp" presStyleCnt="0"/>
      <dgm:spPr/>
    </dgm:pt>
    <dgm:pt modelId="{781B8869-E9DD-C54F-976C-B88753637163}" type="pres">
      <dgm:prSet presAssocID="{762898C2-BE2F-C44A-BE94-2327847FFBC6}" presName="box" presStyleLbl="node1" presStyleIdx="2" presStyleCnt="5"/>
      <dgm:spPr/>
    </dgm:pt>
    <dgm:pt modelId="{655AD716-646D-0F4E-8966-E0FB07DE1468}" type="pres">
      <dgm:prSet presAssocID="{762898C2-BE2F-C44A-BE94-2327847FFBC6}" presName="img" presStyleLbl="fgImgPlace1" presStyleIdx="2" presStyleCnt="5" custScaleX="28384" custScaleY="94389"/>
      <dgm:spPr/>
    </dgm:pt>
    <dgm:pt modelId="{075ADFAE-331B-0C4E-AC02-DFD572645A0B}" type="pres">
      <dgm:prSet presAssocID="{762898C2-BE2F-C44A-BE94-2327847FFBC6}" presName="text" presStyleLbl="node1" presStyleIdx="2" presStyleCnt="5">
        <dgm:presLayoutVars>
          <dgm:bulletEnabled val="1"/>
        </dgm:presLayoutVars>
      </dgm:prSet>
      <dgm:spPr/>
    </dgm:pt>
    <dgm:pt modelId="{3A2382B2-6ADB-AA4B-8AF5-4A2AA5E1556B}" type="pres">
      <dgm:prSet presAssocID="{96C18161-189D-1C49-9EF8-BB84A46D5184}" presName="spacer" presStyleCnt="0"/>
      <dgm:spPr/>
    </dgm:pt>
    <dgm:pt modelId="{11D8420F-BF36-A548-B17E-704246D76920}" type="pres">
      <dgm:prSet presAssocID="{1E3D4E59-66FD-664C-AF22-06CD560DA357}" presName="comp" presStyleCnt="0"/>
      <dgm:spPr/>
    </dgm:pt>
    <dgm:pt modelId="{85BE7D1A-F0DC-3546-BDAF-99207FB333AE}" type="pres">
      <dgm:prSet presAssocID="{1E3D4E59-66FD-664C-AF22-06CD560DA357}" presName="box" presStyleLbl="node1" presStyleIdx="3" presStyleCnt="5"/>
      <dgm:spPr/>
    </dgm:pt>
    <dgm:pt modelId="{5560EEDC-EC66-0743-B1D3-8E786660E358}" type="pres">
      <dgm:prSet presAssocID="{1E3D4E59-66FD-664C-AF22-06CD560DA357}" presName="img" presStyleLbl="fgImgPlace1" presStyleIdx="3" presStyleCnt="5" custScaleX="28580" custScaleY="88233"/>
      <dgm:spPr/>
    </dgm:pt>
    <dgm:pt modelId="{0DBF124A-686F-134F-B489-2E232B687CB2}" type="pres">
      <dgm:prSet presAssocID="{1E3D4E59-66FD-664C-AF22-06CD560DA357}" presName="text" presStyleLbl="node1" presStyleIdx="3" presStyleCnt="5">
        <dgm:presLayoutVars>
          <dgm:bulletEnabled val="1"/>
        </dgm:presLayoutVars>
      </dgm:prSet>
      <dgm:spPr/>
    </dgm:pt>
    <dgm:pt modelId="{70E8D25F-AB30-CD4D-9FFE-FBD1F150A577}" type="pres">
      <dgm:prSet presAssocID="{AE0A8BE1-C224-5446-8959-E8995566580A}" presName="spacer" presStyleCnt="0"/>
      <dgm:spPr/>
    </dgm:pt>
    <dgm:pt modelId="{B9D84E65-84C6-A346-BF23-365E25A2B9DF}" type="pres">
      <dgm:prSet presAssocID="{805314DD-5FAA-FB44-A0F4-7A3E7E81A199}" presName="comp" presStyleCnt="0"/>
      <dgm:spPr/>
    </dgm:pt>
    <dgm:pt modelId="{9EE1ACF4-B18D-2345-BB22-B138A747D54A}" type="pres">
      <dgm:prSet presAssocID="{805314DD-5FAA-FB44-A0F4-7A3E7E81A199}" presName="box" presStyleLbl="node1" presStyleIdx="4" presStyleCnt="5"/>
      <dgm:spPr/>
    </dgm:pt>
    <dgm:pt modelId="{F7B493F0-BEB8-FB4A-AF92-5621CF2DED44}" type="pres">
      <dgm:prSet presAssocID="{805314DD-5FAA-FB44-A0F4-7A3E7E81A199}" presName="img" presStyleLbl="fgImgPlace1" presStyleIdx="4" presStyleCnt="5" custScaleX="27366" custScaleY="94679"/>
      <dgm:spPr/>
    </dgm:pt>
    <dgm:pt modelId="{0B7376EF-C707-8642-89CB-CA737DBBCC6E}" type="pres">
      <dgm:prSet presAssocID="{805314DD-5FAA-FB44-A0F4-7A3E7E81A199}" presName="text" presStyleLbl="node1" presStyleIdx="4" presStyleCnt="5">
        <dgm:presLayoutVars>
          <dgm:bulletEnabled val="1"/>
        </dgm:presLayoutVars>
      </dgm:prSet>
      <dgm:spPr/>
    </dgm:pt>
  </dgm:ptLst>
  <dgm:cxnLst>
    <dgm:cxn modelId="{29532511-C9B2-3743-9F0A-712E53F74801}" type="presOf" srcId="{1E3D4E59-66FD-664C-AF22-06CD560DA357}" destId="{85BE7D1A-F0DC-3546-BDAF-99207FB333AE}" srcOrd="0" destOrd="0" presId="urn:microsoft.com/office/officeart/2005/8/layout/vList4"/>
    <dgm:cxn modelId="{694BDF1C-EBA8-694B-B484-8923C492F353}" srcId="{E76A769D-4859-1D45-BAF7-15FE1C7EA2B4}" destId="{805314DD-5FAA-FB44-A0F4-7A3E7E81A199}" srcOrd="4" destOrd="0" parTransId="{7AC71914-2181-1F40-B4C5-69A99A90C08D}" sibTransId="{68A03629-47D0-EC41-AC34-BDD0029C859A}"/>
    <dgm:cxn modelId="{2C4F062B-1168-AD4E-97CF-9D90E0B704F1}" type="presOf" srcId="{1E3D4E59-66FD-664C-AF22-06CD560DA357}" destId="{0DBF124A-686F-134F-B489-2E232B687CB2}" srcOrd="1" destOrd="0" presId="urn:microsoft.com/office/officeart/2005/8/layout/vList4"/>
    <dgm:cxn modelId="{F5A8EE34-A50A-D249-ABF4-F57C7361CBD5}" srcId="{E76A769D-4859-1D45-BAF7-15FE1C7EA2B4}" destId="{1E3D4E59-66FD-664C-AF22-06CD560DA357}" srcOrd="3" destOrd="0" parTransId="{00174627-9AD4-B44D-A36C-4C73A91868AA}" sibTransId="{AE0A8BE1-C224-5446-8959-E8995566580A}"/>
    <dgm:cxn modelId="{92EA2B58-9B25-1144-A137-7C924D397B7F}" type="presOf" srcId="{762898C2-BE2F-C44A-BE94-2327847FFBC6}" destId="{075ADFAE-331B-0C4E-AC02-DFD572645A0B}" srcOrd="1" destOrd="0" presId="urn:microsoft.com/office/officeart/2005/8/layout/vList4"/>
    <dgm:cxn modelId="{EB651E72-78AB-7F4A-9560-068A4AABFD13}" type="presOf" srcId="{DF9C0C3B-1AD3-9C4B-A4D2-0FAF95EC6624}" destId="{BDEB8FDB-E5A5-F145-B5F3-DFB38F968746}" srcOrd="0" destOrd="0" presId="urn:microsoft.com/office/officeart/2005/8/layout/vList4"/>
    <dgm:cxn modelId="{591CE075-B1CC-BB48-B1A9-3491AA5609F2}" type="presOf" srcId="{E76A769D-4859-1D45-BAF7-15FE1C7EA2B4}" destId="{D2458DD6-E7AF-EB40-B87C-62C27DBA582B}" srcOrd="0" destOrd="0" presId="urn:microsoft.com/office/officeart/2005/8/layout/vList4"/>
    <dgm:cxn modelId="{5C190376-6D6C-D040-8F69-F1F32B65F37F}" type="presOf" srcId="{37325B70-A51F-E642-A8DE-D67613CBF97B}" destId="{1F8710BB-C5AF-B649-9D55-D24D17981F06}" srcOrd="0" destOrd="0" presId="urn:microsoft.com/office/officeart/2005/8/layout/vList4"/>
    <dgm:cxn modelId="{7FC2D599-334E-5742-9BA2-F61D6E907B12}" type="presOf" srcId="{762898C2-BE2F-C44A-BE94-2327847FFBC6}" destId="{781B8869-E9DD-C54F-976C-B88753637163}" srcOrd="0" destOrd="0" presId="urn:microsoft.com/office/officeart/2005/8/layout/vList4"/>
    <dgm:cxn modelId="{B4C8D5AC-40B7-E944-A05B-F396B910EA31}" srcId="{E76A769D-4859-1D45-BAF7-15FE1C7EA2B4}" destId="{37325B70-A51F-E642-A8DE-D67613CBF97B}" srcOrd="1" destOrd="0" parTransId="{1FC9F00E-6EA1-1D4B-8EC7-42907D9086C9}" sibTransId="{91F0D0DD-0E3D-684D-B5B4-FBA3727AC175}"/>
    <dgm:cxn modelId="{FB7C7BB3-CE51-864E-889A-D89EF50D4C6E}" srcId="{E76A769D-4859-1D45-BAF7-15FE1C7EA2B4}" destId="{DF9C0C3B-1AD3-9C4B-A4D2-0FAF95EC6624}" srcOrd="0" destOrd="0" parTransId="{8108150F-10EA-8A4D-AF09-62021436A7DB}" sibTransId="{4106B073-C1B3-1742-8ABE-72B40CBD87AE}"/>
    <dgm:cxn modelId="{F57C11B4-3778-F748-BAC9-B6ECED50C56A}" type="presOf" srcId="{37325B70-A51F-E642-A8DE-D67613CBF97B}" destId="{B2C0891A-23D4-2342-A6CA-5683AE8E89EE}" srcOrd="1" destOrd="0" presId="urn:microsoft.com/office/officeart/2005/8/layout/vList4"/>
    <dgm:cxn modelId="{E95C7DD4-5EC0-0F4B-8FBE-B6CFF52CE1AA}" type="presOf" srcId="{805314DD-5FAA-FB44-A0F4-7A3E7E81A199}" destId="{9EE1ACF4-B18D-2345-BB22-B138A747D54A}" srcOrd="0" destOrd="0" presId="urn:microsoft.com/office/officeart/2005/8/layout/vList4"/>
    <dgm:cxn modelId="{B11AE5F6-43B1-0D43-8BFA-7DCC2C830381}" srcId="{E76A769D-4859-1D45-BAF7-15FE1C7EA2B4}" destId="{762898C2-BE2F-C44A-BE94-2327847FFBC6}" srcOrd="2" destOrd="0" parTransId="{5FD1C400-1271-EE4B-AFFA-6FC7005ADF2E}" sibTransId="{96C18161-189D-1C49-9EF8-BB84A46D5184}"/>
    <dgm:cxn modelId="{E68596FC-8D65-014F-BB30-075865F6F335}" type="presOf" srcId="{DF9C0C3B-1AD3-9C4B-A4D2-0FAF95EC6624}" destId="{0CFD86A3-23EB-9147-8D5D-B555AAC48BC8}" srcOrd="1" destOrd="0" presId="urn:microsoft.com/office/officeart/2005/8/layout/vList4"/>
    <dgm:cxn modelId="{ABCA10FD-84EE-3348-8C0C-91FBCA21E0A7}" type="presOf" srcId="{805314DD-5FAA-FB44-A0F4-7A3E7E81A199}" destId="{0B7376EF-C707-8642-89CB-CA737DBBCC6E}" srcOrd="1" destOrd="0" presId="urn:microsoft.com/office/officeart/2005/8/layout/vList4"/>
    <dgm:cxn modelId="{469FE755-A376-A14E-B8EA-3D3A06D40059}" type="presParOf" srcId="{D2458DD6-E7AF-EB40-B87C-62C27DBA582B}" destId="{81FC43B2-5A86-CB41-A0FC-FE09872D96AC}" srcOrd="0" destOrd="0" presId="urn:microsoft.com/office/officeart/2005/8/layout/vList4"/>
    <dgm:cxn modelId="{1FE04CAF-3D10-E243-9F4F-38A0D8EAE631}" type="presParOf" srcId="{81FC43B2-5A86-CB41-A0FC-FE09872D96AC}" destId="{BDEB8FDB-E5A5-F145-B5F3-DFB38F968746}" srcOrd="0" destOrd="0" presId="urn:microsoft.com/office/officeart/2005/8/layout/vList4"/>
    <dgm:cxn modelId="{CCD897FD-FA62-D64E-98B6-56128F1E82B1}" type="presParOf" srcId="{81FC43B2-5A86-CB41-A0FC-FE09872D96AC}" destId="{FC863FCF-FA64-734E-94CF-59652D660320}" srcOrd="1" destOrd="0" presId="urn:microsoft.com/office/officeart/2005/8/layout/vList4"/>
    <dgm:cxn modelId="{85B7C07B-2E66-A545-8522-49E30CE4B061}" type="presParOf" srcId="{81FC43B2-5A86-CB41-A0FC-FE09872D96AC}" destId="{0CFD86A3-23EB-9147-8D5D-B555AAC48BC8}" srcOrd="2" destOrd="0" presId="urn:microsoft.com/office/officeart/2005/8/layout/vList4"/>
    <dgm:cxn modelId="{A973F0BD-F944-AE46-B461-3502D1E217E9}" type="presParOf" srcId="{D2458DD6-E7AF-EB40-B87C-62C27DBA582B}" destId="{6174D553-1260-3B4C-9A08-036F20C07713}" srcOrd="1" destOrd="0" presId="urn:microsoft.com/office/officeart/2005/8/layout/vList4"/>
    <dgm:cxn modelId="{74D0268D-E52F-A74E-9915-7EA5C4E7140B}" type="presParOf" srcId="{D2458DD6-E7AF-EB40-B87C-62C27DBA582B}" destId="{3DF7D5F6-056C-9A4E-8955-EEA7C0CE98B6}" srcOrd="2" destOrd="0" presId="urn:microsoft.com/office/officeart/2005/8/layout/vList4"/>
    <dgm:cxn modelId="{0D1524E3-4798-8C42-9631-8A2E0E9B6DFF}" type="presParOf" srcId="{3DF7D5F6-056C-9A4E-8955-EEA7C0CE98B6}" destId="{1F8710BB-C5AF-B649-9D55-D24D17981F06}" srcOrd="0" destOrd="0" presId="urn:microsoft.com/office/officeart/2005/8/layout/vList4"/>
    <dgm:cxn modelId="{12CDE8E0-1864-AC47-A5FA-537106E08149}" type="presParOf" srcId="{3DF7D5F6-056C-9A4E-8955-EEA7C0CE98B6}" destId="{F54A094E-C8B9-944D-AFD5-9D4DFF3D4308}" srcOrd="1" destOrd="0" presId="urn:microsoft.com/office/officeart/2005/8/layout/vList4"/>
    <dgm:cxn modelId="{26C52E4A-B473-1541-B943-0F214E4D2AEB}" type="presParOf" srcId="{3DF7D5F6-056C-9A4E-8955-EEA7C0CE98B6}" destId="{B2C0891A-23D4-2342-A6CA-5683AE8E89EE}" srcOrd="2" destOrd="0" presId="urn:microsoft.com/office/officeart/2005/8/layout/vList4"/>
    <dgm:cxn modelId="{8BC75989-E6DD-5543-8EE2-4D84470E7D84}" type="presParOf" srcId="{D2458DD6-E7AF-EB40-B87C-62C27DBA582B}" destId="{B6AD5586-8FB9-B747-B02A-684D256DD528}" srcOrd="3" destOrd="0" presId="urn:microsoft.com/office/officeart/2005/8/layout/vList4"/>
    <dgm:cxn modelId="{71C22267-3DEE-8942-BE92-44CF00B20A67}" type="presParOf" srcId="{D2458DD6-E7AF-EB40-B87C-62C27DBA582B}" destId="{57253EFF-C792-AF4B-A2B7-96552A6B19DB}" srcOrd="4" destOrd="0" presId="urn:microsoft.com/office/officeart/2005/8/layout/vList4"/>
    <dgm:cxn modelId="{938BF47A-8B78-5841-BFE4-0DE7CED6DE28}" type="presParOf" srcId="{57253EFF-C792-AF4B-A2B7-96552A6B19DB}" destId="{781B8869-E9DD-C54F-976C-B88753637163}" srcOrd="0" destOrd="0" presId="urn:microsoft.com/office/officeart/2005/8/layout/vList4"/>
    <dgm:cxn modelId="{E3D95137-CF0A-BF45-BB43-03A69D6CEDD7}" type="presParOf" srcId="{57253EFF-C792-AF4B-A2B7-96552A6B19DB}" destId="{655AD716-646D-0F4E-8966-E0FB07DE1468}" srcOrd="1" destOrd="0" presId="urn:microsoft.com/office/officeart/2005/8/layout/vList4"/>
    <dgm:cxn modelId="{A2B3C0BD-281A-FB43-9FE3-9FF7D0935725}" type="presParOf" srcId="{57253EFF-C792-AF4B-A2B7-96552A6B19DB}" destId="{075ADFAE-331B-0C4E-AC02-DFD572645A0B}" srcOrd="2" destOrd="0" presId="urn:microsoft.com/office/officeart/2005/8/layout/vList4"/>
    <dgm:cxn modelId="{85C64F6B-EBAC-DB4B-81B2-EC676E16B395}" type="presParOf" srcId="{D2458DD6-E7AF-EB40-B87C-62C27DBA582B}" destId="{3A2382B2-6ADB-AA4B-8AF5-4A2AA5E1556B}" srcOrd="5" destOrd="0" presId="urn:microsoft.com/office/officeart/2005/8/layout/vList4"/>
    <dgm:cxn modelId="{CB13465F-FE6E-8747-A29B-CB23595C27AB}" type="presParOf" srcId="{D2458DD6-E7AF-EB40-B87C-62C27DBA582B}" destId="{11D8420F-BF36-A548-B17E-704246D76920}" srcOrd="6" destOrd="0" presId="urn:microsoft.com/office/officeart/2005/8/layout/vList4"/>
    <dgm:cxn modelId="{7A685AA7-D8D3-3146-AFAA-59FED4B48104}" type="presParOf" srcId="{11D8420F-BF36-A548-B17E-704246D76920}" destId="{85BE7D1A-F0DC-3546-BDAF-99207FB333AE}" srcOrd="0" destOrd="0" presId="urn:microsoft.com/office/officeart/2005/8/layout/vList4"/>
    <dgm:cxn modelId="{EA7BF721-BCB8-6C48-BD4F-DD3C582C3D9B}" type="presParOf" srcId="{11D8420F-BF36-A548-B17E-704246D76920}" destId="{5560EEDC-EC66-0743-B1D3-8E786660E358}" srcOrd="1" destOrd="0" presId="urn:microsoft.com/office/officeart/2005/8/layout/vList4"/>
    <dgm:cxn modelId="{8A9779B6-2610-B646-B797-50BB06F04B45}" type="presParOf" srcId="{11D8420F-BF36-A548-B17E-704246D76920}" destId="{0DBF124A-686F-134F-B489-2E232B687CB2}" srcOrd="2" destOrd="0" presId="urn:microsoft.com/office/officeart/2005/8/layout/vList4"/>
    <dgm:cxn modelId="{9F3FEEF6-C9C5-1D4B-88BC-010514772F8F}" type="presParOf" srcId="{D2458DD6-E7AF-EB40-B87C-62C27DBA582B}" destId="{70E8D25F-AB30-CD4D-9FFE-FBD1F150A577}" srcOrd="7" destOrd="0" presId="urn:microsoft.com/office/officeart/2005/8/layout/vList4"/>
    <dgm:cxn modelId="{774FDC0E-CF83-2740-A556-22AE521B34CC}" type="presParOf" srcId="{D2458DD6-E7AF-EB40-B87C-62C27DBA582B}" destId="{B9D84E65-84C6-A346-BF23-365E25A2B9DF}" srcOrd="8" destOrd="0" presId="urn:microsoft.com/office/officeart/2005/8/layout/vList4"/>
    <dgm:cxn modelId="{EF29AE8A-8D3B-0E4B-95C9-B8DBFFD7EAA1}" type="presParOf" srcId="{B9D84E65-84C6-A346-BF23-365E25A2B9DF}" destId="{9EE1ACF4-B18D-2345-BB22-B138A747D54A}" srcOrd="0" destOrd="0" presId="urn:microsoft.com/office/officeart/2005/8/layout/vList4"/>
    <dgm:cxn modelId="{8591794E-9372-334F-B8D5-669E77972CC4}" type="presParOf" srcId="{B9D84E65-84C6-A346-BF23-365E25A2B9DF}" destId="{F7B493F0-BEB8-FB4A-AF92-5621CF2DED44}" srcOrd="1" destOrd="0" presId="urn:microsoft.com/office/officeart/2005/8/layout/vList4"/>
    <dgm:cxn modelId="{E66D33B7-0497-9344-88BB-C44ADA0D325E}" type="presParOf" srcId="{B9D84E65-84C6-A346-BF23-365E25A2B9DF}" destId="{0B7376EF-C707-8642-89CB-CA737DBBCC6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03FFB-ADFA-4557-BB4F-3B9F2FB3CF2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EB36CB-BD28-49AC-8AB0-702E76B72C32}">
      <dgm:prSet custT="1"/>
      <dgm:spPr>
        <a:solidFill>
          <a:srgbClr val="7BC420"/>
        </a:solidFill>
      </dgm:spPr>
      <dgm:t>
        <a:bodyPr/>
        <a:lstStyle/>
        <a:p>
          <a:r>
            <a:rPr lang="en-US" sz="2800" dirty="0" err="1"/>
            <a:t>Modelo</a:t>
          </a:r>
          <a:r>
            <a:rPr lang="en-US" sz="2800" dirty="0"/>
            <a:t> </a:t>
          </a:r>
          <a:r>
            <a:rPr lang="en-US" sz="2800" dirty="0" err="1"/>
            <a:t>cliente</a:t>
          </a:r>
          <a:r>
            <a:rPr lang="en-US" sz="2800" dirty="0"/>
            <a:t>/</a:t>
          </a:r>
          <a:r>
            <a:rPr lang="en-US" sz="2800" dirty="0" err="1"/>
            <a:t>servidor</a:t>
          </a:r>
          <a:endParaRPr lang="en-US" sz="2800" dirty="0"/>
        </a:p>
      </dgm:t>
    </dgm:pt>
    <dgm:pt modelId="{2FEA1E49-264F-4D70-A3EE-3528248A3801}" type="parTrans" cxnId="{68D30C3C-CC2A-4FF8-A029-8EE8292FFB77}">
      <dgm:prSet/>
      <dgm:spPr/>
      <dgm:t>
        <a:bodyPr/>
        <a:lstStyle/>
        <a:p>
          <a:endParaRPr lang="en-US" sz="1800"/>
        </a:p>
      </dgm:t>
    </dgm:pt>
    <dgm:pt modelId="{6E5FBEC7-F637-443D-94C4-E9EFAE87F959}" type="sibTrans" cxnId="{68D30C3C-CC2A-4FF8-A029-8EE8292FFB77}">
      <dgm:prSet/>
      <dgm:spPr/>
      <dgm:t>
        <a:bodyPr/>
        <a:lstStyle/>
        <a:p>
          <a:endParaRPr lang="en-US" sz="1800"/>
        </a:p>
      </dgm:t>
    </dgm:pt>
    <dgm:pt modelId="{D0F3AF05-498D-4CB6-A687-91173BAEC706}">
      <dgm:prSet custT="1"/>
      <dgm:spPr>
        <a:solidFill>
          <a:srgbClr val="6FB11F"/>
        </a:solidFill>
      </dgm:spPr>
      <dgm:t>
        <a:bodyPr/>
        <a:lstStyle/>
        <a:p>
          <a:r>
            <a:rPr lang="en-US" sz="2800" dirty="0" err="1"/>
            <a:t>Protocolo</a:t>
          </a:r>
          <a:r>
            <a:rPr lang="en-US" sz="2800" dirty="0"/>
            <a:t> HTTP</a:t>
          </a:r>
        </a:p>
      </dgm:t>
    </dgm:pt>
    <dgm:pt modelId="{C496B63E-D9D2-482A-81D5-D04725E07047}" type="parTrans" cxnId="{E2622F49-A02F-43C4-B9F7-E6C6747B1176}">
      <dgm:prSet/>
      <dgm:spPr/>
      <dgm:t>
        <a:bodyPr/>
        <a:lstStyle/>
        <a:p>
          <a:endParaRPr lang="en-US" sz="1800"/>
        </a:p>
      </dgm:t>
    </dgm:pt>
    <dgm:pt modelId="{06EAAA4D-40D3-4BAB-B2A3-B7EB63BF00CF}" type="sibTrans" cxnId="{E2622F49-A02F-43C4-B9F7-E6C6747B1176}">
      <dgm:prSet/>
      <dgm:spPr/>
      <dgm:t>
        <a:bodyPr/>
        <a:lstStyle/>
        <a:p>
          <a:endParaRPr lang="en-US" sz="1800"/>
        </a:p>
      </dgm:t>
    </dgm:pt>
    <dgm:pt modelId="{2AC66892-DEE5-427F-8ABC-0EA025EB17D7}">
      <dgm:prSet custT="1"/>
      <dgm:spPr>
        <a:solidFill>
          <a:srgbClr val="629C1C"/>
        </a:solidFill>
      </dgm:spPr>
      <dgm:t>
        <a:bodyPr/>
        <a:lstStyle/>
        <a:p>
          <a:r>
            <a:rPr lang="en-US" sz="2800" dirty="0" err="1"/>
            <a:t>Multiplataforma</a:t>
          </a:r>
          <a:r>
            <a:rPr lang="en-US" sz="2800" dirty="0"/>
            <a:t> y </a:t>
          </a:r>
          <a:r>
            <a:rPr lang="en-US" sz="2800" dirty="0" err="1"/>
            <a:t>multidispositivo</a:t>
          </a:r>
          <a:endParaRPr lang="en-US" sz="2800" dirty="0"/>
        </a:p>
      </dgm:t>
    </dgm:pt>
    <dgm:pt modelId="{CDC9D5BD-5F15-4778-8ADA-09F83E3F9BA8}" type="parTrans" cxnId="{2EBB2647-38FA-4BA2-AF10-1F84B6DB6B49}">
      <dgm:prSet/>
      <dgm:spPr/>
      <dgm:t>
        <a:bodyPr/>
        <a:lstStyle/>
        <a:p>
          <a:endParaRPr lang="en-US" sz="1800"/>
        </a:p>
      </dgm:t>
    </dgm:pt>
    <dgm:pt modelId="{62228321-16B6-45F4-83D1-BFEC2D144136}" type="sibTrans" cxnId="{2EBB2647-38FA-4BA2-AF10-1F84B6DB6B49}">
      <dgm:prSet/>
      <dgm:spPr/>
      <dgm:t>
        <a:bodyPr/>
        <a:lstStyle/>
        <a:p>
          <a:endParaRPr lang="en-US" sz="1800"/>
        </a:p>
      </dgm:t>
    </dgm:pt>
    <dgm:pt modelId="{937A8C0D-611D-4EE4-A7F4-9CED22ECDC44}">
      <dgm:prSet custT="1"/>
      <dgm:spPr>
        <a:solidFill>
          <a:srgbClr val="F85F22"/>
        </a:solidFill>
      </dgm:spPr>
      <dgm:t>
        <a:bodyPr/>
        <a:lstStyle/>
        <a:p>
          <a:r>
            <a:rPr lang="en-US" sz="2800" dirty="0" err="1"/>
            <a:t>Dependencia</a:t>
          </a:r>
          <a:r>
            <a:rPr lang="en-US" sz="2800" dirty="0"/>
            <a:t> de internet</a:t>
          </a:r>
        </a:p>
      </dgm:t>
    </dgm:pt>
    <dgm:pt modelId="{65DFDA88-719F-4F7A-83E2-F3CB61069676}" type="parTrans" cxnId="{8BBEBA94-4D8F-4321-841E-4EC82D98B6D2}">
      <dgm:prSet/>
      <dgm:spPr/>
      <dgm:t>
        <a:bodyPr/>
        <a:lstStyle/>
        <a:p>
          <a:endParaRPr lang="en-US" sz="1800"/>
        </a:p>
      </dgm:t>
    </dgm:pt>
    <dgm:pt modelId="{F7537C1A-7FAF-4037-A6FB-420155A1BF1C}" type="sibTrans" cxnId="{8BBEBA94-4D8F-4321-841E-4EC82D98B6D2}">
      <dgm:prSet/>
      <dgm:spPr/>
      <dgm:t>
        <a:bodyPr/>
        <a:lstStyle/>
        <a:p>
          <a:endParaRPr lang="en-US" sz="1800"/>
        </a:p>
      </dgm:t>
    </dgm:pt>
    <dgm:pt modelId="{1B66F39D-46D9-4F98-AA6D-538513C91B11}">
      <dgm:prSet custT="1"/>
      <dgm:spPr>
        <a:solidFill>
          <a:srgbClr val="528318"/>
        </a:solidFill>
      </dgm:spPr>
      <dgm:t>
        <a:bodyPr/>
        <a:lstStyle/>
        <a:p>
          <a:r>
            <a:rPr lang="en-US" sz="2800" dirty="0"/>
            <a:t>Sin </a:t>
          </a:r>
          <a:r>
            <a:rPr lang="en-US" sz="2800" dirty="0" err="1"/>
            <a:t>instalar</a:t>
          </a:r>
          <a:r>
            <a:rPr lang="en-US" sz="2800" dirty="0"/>
            <a:t> nada</a:t>
          </a:r>
        </a:p>
      </dgm:t>
    </dgm:pt>
    <dgm:pt modelId="{1A4784EF-C440-4EEF-9067-79471E90C5A7}" type="sibTrans" cxnId="{E1360FF1-27CE-4CE7-870C-29563FE4E3BB}">
      <dgm:prSet/>
      <dgm:spPr/>
      <dgm:t>
        <a:bodyPr/>
        <a:lstStyle/>
        <a:p>
          <a:endParaRPr lang="en-US" sz="1800"/>
        </a:p>
      </dgm:t>
    </dgm:pt>
    <dgm:pt modelId="{443985CE-B132-43E1-BF25-556B2546D867}" type="parTrans" cxnId="{E1360FF1-27CE-4CE7-870C-29563FE4E3BB}">
      <dgm:prSet/>
      <dgm:spPr/>
      <dgm:t>
        <a:bodyPr/>
        <a:lstStyle/>
        <a:p>
          <a:endParaRPr lang="en-US" sz="1800"/>
        </a:p>
      </dgm:t>
    </dgm:pt>
    <dgm:pt modelId="{4B2471E4-C4F9-E646-B310-BD9F26774372}" type="pres">
      <dgm:prSet presAssocID="{6F803FFB-ADFA-4557-BB4F-3B9F2FB3CF27}" presName="linear" presStyleCnt="0">
        <dgm:presLayoutVars>
          <dgm:animLvl val="lvl"/>
          <dgm:resizeHandles val="exact"/>
        </dgm:presLayoutVars>
      </dgm:prSet>
      <dgm:spPr/>
    </dgm:pt>
    <dgm:pt modelId="{475FAB47-2871-644C-9927-29F1A58D7526}" type="pres">
      <dgm:prSet presAssocID="{CCEB36CB-BD28-49AC-8AB0-702E76B72C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ACE6C47-8068-7D48-9B6D-13A947898E60}" type="pres">
      <dgm:prSet presAssocID="{6E5FBEC7-F637-443D-94C4-E9EFAE87F959}" presName="spacer" presStyleCnt="0"/>
      <dgm:spPr/>
    </dgm:pt>
    <dgm:pt modelId="{51D2AEBA-BD7E-3549-85E6-1D7AA4E10307}" type="pres">
      <dgm:prSet presAssocID="{D0F3AF05-498D-4CB6-A687-91173BAEC70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739D3BF-E595-B54E-B8E4-C7A2D52895A8}" type="pres">
      <dgm:prSet presAssocID="{06EAAA4D-40D3-4BAB-B2A3-B7EB63BF00CF}" presName="spacer" presStyleCnt="0"/>
      <dgm:spPr/>
    </dgm:pt>
    <dgm:pt modelId="{26F7E283-8713-F74D-AF0C-E7DD5397D160}" type="pres">
      <dgm:prSet presAssocID="{2AC66892-DEE5-427F-8ABC-0EA025EB17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CA052EE-2EDB-9643-83A6-F9D22BD8AB91}" type="pres">
      <dgm:prSet presAssocID="{62228321-16B6-45F4-83D1-BFEC2D144136}" presName="spacer" presStyleCnt="0"/>
      <dgm:spPr/>
    </dgm:pt>
    <dgm:pt modelId="{8E9AA3FA-1A39-7341-8E38-BE6ED8708E1E}" type="pres">
      <dgm:prSet presAssocID="{1B66F39D-46D9-4F98-AA6D-538513C91B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156143-C25E-B44F-863F-E73871073E1A}" type="pres">
      <dgm:prSet presAssocID="{1A4784EF-C440-4EEF-9067-79471E90C5A7}" presName="spacer" presStyleCnt="0"/>
      <dgm:spPr/>
    </dgm:pt>
    <dgm:pt modelId="{8425F9F1-4402-4547-8872-602605846D08}" type="pres">
      <dgm:prSet presAssocID="{937A8C0D-611D-4EE4-A7F4-9CED22ECDC4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B180507-7FB3-8449-865E-2EED91FB1351}" type="presOf" srcId="{D0F3AF05-498D-4CB6-A687-91173BAEC706}" destId="{51D2AEBA-BD7E-3549-85E6-1D7AA4E10307}" srcOrd="0" destOrd="0" presId="urn:microsoft.com/office/officeart/2005/8/layout/vList2"/>
    <dgm:cxn modelId="{B8717932-424F-8241-A579-C4F8183159A5}" type="presOf" srcId="{2AC66892-DEE5-427F-8ABC-0EA025EB17D7}" destId="{26F7E283-8713-F74D-AF0C-E7DD5397D160}" srcOrd="0" destOrd="0" presId="urn:microsoft.com/office/officeart/2005/8/layout/vList2"/>
    <dgm:cxn modelId="{68D30C3C-CC2A-4FF8-A029-8EE8292FFB77}" srcId="{6F803FFB-ADFA-4557-BB4F-3B9F2FB3CF27}" destId="{CCEB36CB-BD28-49AC-8AB0-702E76B72C32}" srcOrd="0" destOrd="0" parTransId="{2FEA1E49-264F-4D70-A3EE-3528248A3801}" sibTransId="{6E5FBEC7-F637-443D-94C4-E9EFAE87F959}"/>
    <dgm:cxn modelId="{B8F6B13E-DBB1-C649-A441-979178867A7A}" type="presOf" srcId="{1B66F39D-46D9-4F98-AA6D-538513C91B11}" destId="{8E9AA3FA-1A39-7341-8E38-BE6ED8708E1E}" srcOrd="0" destOrd="0" presId="urn:microsoft.com/office/officeart/2005/8/layout/vList2"/>
    <dgm:cxn modelId="{2EBB2647-38FA-4BA2-AF10-1F84B6DB6B49}" srcId="{6F803FFB-ADFA-4557-BB4F-3B9F2FB3CF27}" destId="{2AC66892-DEE5-427F-8ABC-0EA025EB17D7}" srcOrd="2" destOrd="0" parTransId="{CDC9D5BD-5F15-4778-8ADA-09F83E3F9BA8}" sibTransId="{62228321-16B6-45F4-83D1-BFEC2D144136}"/>
    <dgm:cxn modelId="{E2622F49-A02F-43C4-B9F7-E6C6747B1176}" srcId="{6F803FFB-ADFA-4557-BB4F-3B9F2FB3CF27}" destId="{D0F3AF05-498D-4CB6-A687-91173BAEC706}" srcOrd="1" destOrd="0" parTransId="{C496B63E-D9D2-482A-81D5-D04725E07047}" sibTransId="{06EAAA4D-40D3-4BAB-B2A3-B7EB63BF00CF}"/>
    <dgm:cxn modelId="{6EBE7E8B-88EB-004A-8888-C9C9BF1158F2}" type="presOf" srcId="{CCEB36CB-BD28-49AC-8AB0-702E76B72C32}" destId="{475FAB47-2871-644C-9927-29F1A58D7526}" srcOrd="0" destOrd="0" presId="urn:microsoft.com/office/officeart/2005/8/layout/vList2"/>
    <dgm:cxn modelId="{8BBEBA94-4D8F-4321-841E-4EC82D98B6D2}" srcId="{6F803FFB-ADFA-4557-BB4F-3B9F2FB3CF27}" destId="{937A8C0D-611D-4EE4-A7F4-9CED22ECDC44}" srcOrd="4" destOrd="0" parTransId="{65DFDA88-719F-4F7A-83E2-F3CB61069676}" sibTransId="{F7537C1A-7FAF-4037-A6FB-420155A1BF1C}"/>
    <dgm:cxn modelId="{E1360FF1-27CE-4CE7-870C-29563FE4E3BB}" srcId="{6F803FFB-ADFA-4557-BB4F-3B9F2FB3CF27}" destId="{1B66F39D-46D9-4F98-AA6D-538513C91B11}" srcOrd="3" destOrd="0" parTransId="{443985CE-B132-43E1-BF25-556B2546D867}" sibTransId="{1A4784EF-C440-4EEF-9067-79471E90C5A7}"/>
    <dgm:cxn modelId="{ECA6B8F7-5435-0847-90CC-27C11DD81240}" type="presOf" srcId="{937A8C0D-611D-4EE4-A7F4-9CED22ECDC44}" destId="{8425F9F1-4402-4547-8872-602605846D08}" srcOrd="0" destOrd="0" presId="urn:microsoft.com/office/officeart/2005/8/layout/vList2"/>
    <dgm:cxn modelId="{9470E3FD-52BC-4047-84A2-B7F159DC8DD8}" type="presOf" srcId="{6F803FFB-ADFA-4557-BB4F-3B9F2FB3CF27}" destId="{4B2471E4-C4F9-E646-B310-BD9F26774372}" srcOrd="0" destOrd="0" presId="urn:microsoft.com/office/officeart/2005/8/layout/vList2"/>
    <dgm:cxn modelId="{346B0537-816B-1646-9772-41F9C0042C63}" type="presParOf" srcId="{4B2471E4-C4F9-E646-B310-BD9F26774372}" destId="{475FAB47-2871-644C-9927-29F1A58D7526}" srcOrd="0" destOrd="0" presId="urn:microsoft.com/office/officeart/2005/8/layout/vList2"/>
    <dgm:cxn modelId="{7AB0A84A-89C7-7646-8350-F859CB1C7BFF}" type="presParOf" srcId="{4B2471E4-C4F9-E646-B310-BD9F26774372}" destId="{FACE6C47-8068-7D48-9B6D-13A947898E60}" srcOrd="1" destOrd="0" presId="urn:microsoft.com/office/officeart/2005/8/layout/vList2"/>
    <dgm:cxn modelId="{5D601F5C-933E-BC40-9A27-F63733A197F2}" type="presParOf" srcId="{4B2471E4-C4F9-E646-B310-BD9F26774372}" destId="{51D2AEBA-BD7E-3549-85E6-1D7AA4E10307}" srcOrd="2" destOrd="0" presId="urn:microsoft.com/office/officeart/2005/8/layout/vList2"/>
    <dgm:cxn modelId="{08BBD96C-1A0B-0240-8DD6-41B89E0CAB55}" type="presParOf" srcId="{4B2471E4-C4F9-E646-B310-BD9F26774372}" destId="{C739D3BF-E595-B54E-B8E4-C7A2D52895A8}" srcOrd="3" destOrd="0" presId="urn:microsoft.com/office/officeart/2005/8/layout/vList2"/>
    <dgm:cxn modelId="{DDF0C67D-87C6-DE47-911C-484F7E16DB84}" type="presParOf" srcId="{4B2471E4-C4F9-E646-B310-BD9F26774372}" destId="{26F7E283-8713-F74D-AF0C-E7DD5397D160}" srcOrd="4" destOrd="0" presId="urn:microsoft.com/office/officeart/2005/8/layout/vList2"/>
    <dgm:cxn modelId="{CD9DD87C-D032-314B-B2DB-86788BE0D5E7}" type="presParOf" srcId="{4B2471E4-C4F9-E646-B310-BD9F26774372}" destId="{8CA052EE-2EDB-9643-83A6-F9D22BD8AB91}" srcOrd="5" destOrd="0" presId="urn:microsoft.com/office/officeart/2005/8/layout/vList2"/>
    <dgm:cxn modelId="{C8FEF6BC-09F4-BC42-B62A-60F2F04BB59E}" type="presParOf" srcId="{4B2471E4-C4F9-E646-B310-BD9F26774372}" destId="{8E9AA3FA-1A39-7341-8E38-BE6ED8708E1E}" srcOrd="6" destOrd="0" presId="urn:microsoft.com/office/officeart/2005/8/layout/vList2"/>
    <dgm:cxn modelId="{7AEB060D-A14D-AD4C-A6C0-78E0357662A0}" type="presParOf" srcId="{4B2471E4-C4F9-E646-B310-BD9F26774372}" destId="{DF156143-C25E-B44F-863F-E73871073E1A}" srcOrd="7" destOrd="0" presId="urn:microsoft.com/office/officeart/2005/8/layout/vList2"/>
    <dgm:cxn modelId="{6F28FDA6-4778-4F4D-B909-521F9CBFD7C5}" type="presParOf" srcId="{4B2471E4-C4F9-E646-B310-BD9F26774372}" destId="{8425F9F1-4402-4547-8872-602605846D0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B8FDB-E5A5-F145-B5F3-DFB38F968746}">
      <dsp:nvSpPr>
        <dsp:cNvPr id="0" name=""/>
        <dsp:cNvSpPr/>
      </dsp:nvSpPr>
      <dsp:spPr>
        <a:xfrm>
          <a:off x="0" y="11086"/>
          <a:ext cx="9387016" cy="699901"/>
        </a:xfrm>
        <a:prstGeom prst="roundRect">
          <a:avLst>
            <a:gd name="adj" fmla="val 10000"/>
          </a:avLst>
        </a:prstGeom>
        <a:solidFill>
          <a:srgbClr val="003F5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sp:txBody>
      <dsp:txXfrm>
        <a:off x="1947393" y="11086"/>
        <a:ext cx="7439622" cy="699901"/>
      </dsp:txXfrm>
    </dsp:sp>
    <dsp:sp modelId="{FC863FCF-FA64-734E-94CF-59652D660320}">
      <dsp:nvSpPr>
        <dsp:cNvPr id="0" name=""/>
        <dsp:cNvSpPr/>
      </dsp:nvSpPr>
      <dsp:spPr>
        <a:xfrm>
          <a:off x="712775" y="81384"/>
          <a:ext cx="591832" cy="5371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8710BB-C5AF-B649-9D55-D24D17981F06}">
      <dsp:nvSpPr>
        <dsp:cNvPr id="0" name=""/>
        <dsp:cNvSpPr/>
      </dsp:nvSpPr>
      <dsp:spPr>
        <a:xfrm>
          <a:off x="0" y="769891"/>
          <a:ext cx="9387016" cy="699901"/>
        </a:xfrm>
        <a:prstGeom prst="roundRect">
          <a:avLst>
            <a:gd name="adj" fmla="val 10000"/>
          </a:avLst>
        </a:prstGeom>
        <a:solidFill>
          <a:srgbClr val="005B8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sp:txBody>
      <dsp:txXfrm>
        <a:off x="1947393" y="769891"/>
        <a:ext cx="7439622" cy="699901"/>
      </dsp:txXfrm>
    </dsp:sp>
    <dsp:sp modelId="{F54A094E-C8B9-944D-AFD5-9D4DFF3D4308}">
      <dsp:nvSpPr>
        <dsp:cNvPr id="0" name=""/>
        <dsp:cNvSpPr/>
      </dsp:nvSpPr>
      <dsp:spPr>
        <a:xfrm>
          <a:off x="721007" y="875078"/>
          <a:ext cx="584904" cy="4587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6171"/>
            <a:satOff val="102"/>
            <a:lumOff val="-4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1B8869-E9DD-C54F-976C-B88753637163}">
      <dsp:nvSpPr>
        <dsp:cNvPr id="0" name=""/>
        <dsp:cNvSpPr/>
      </dsp:nvSpPr>
      <dsp:spPr>
        <a:xfrm>
          <a:off x="0" y="1539783"/>
          <a:ext cx="9387016" cy="699901"/>
        </a:xfrm>
        <a:prstGeom prst="roundRect">
          <a:avLst>
            <a:gd name="adj" fmla="val 10000"/>
          </a:avLst>
        </a:prstGeom>
        <a:solidFill>
          <a:srgbClr val="007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sp:txBody>
      <dsp:txXfrm>
        <a:off x="1947393" y="1539783"/>
        <a:ext cx="7439622" cy="699901"/>
      </dsp:txXfrm>
    </dsp:sp>
    <dsp:sp modelId="{655AD716-646D-0F4E-8966-E0FB07DE1468}">
      <dsp:nvSpPr>
        <dsp:cNvPr id="0" name=""/>
        <dsp:cNvSpPr/>
      </dsp:nvSpPr>
      <dsp:spPr>
        <a:xfrm>
          <a:off x="742250" y="1625482"/>
          <a:ext cx="532882" cy="52850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2343"/>
            <a:satOff val="205"/>
            <a:lumOff val="-9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BE7D1A-F0DC-3546-BDAF-99207FB333AE}">
      <dsp:nvSpPr>
        <dsp:cNvPr id="0" name=""/>
        <dsp:cNvSpPr/>
      </dsp:nvSpPr>
      <dsp:spPr>
        <a:xfrm>
          <a:off x="0" y="2309675"/>
          <a:ext cx="9387016" cy="699901"/>
        </a:xfrm>
        <a:prstGeom prst="roundRect">
          <a:avLst>
            <a:gd name="adj" fmla="val 10000"/>
          </a:avLst>
        </a:prstGeom>
        <a:solidFill>
          <a:srgbClr val="0085B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</a:t>
          </a:r>
        </a:p>
      </dsp:txBody>
      <dsp:txXfrm>
        <a:off x="1947393" y="2309675"/>
        <a:ext cx="7439622" cy="699901"/>
      </dsp:txXfrm>
    </dsp:sp>
    <dsp:sp modelId="{5560EEDC-EC66-0743-B1D3-8E786660E358}">
      <dsp:nvSpPr>
        <dsp:cNvPr id="0" name=""/>
        <dsp:cNvSpPr/>
      </dsp:nvSpPr>
      <dsp:spPr>
        <a:xfrm>
          <a:off x="740410" y="2412609"/>
          <a:ext cx="536561" cy="49403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8514"/>
            <a:satOff val="307"/>
            <a:lumOff val="-13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1ACF4-B18D-2345-BB22-B138A747D54A}">
      <dsp:nvSpPr>
        <dsp:cNvPr id="0" name=""/>
        <dsp:cNvSpPr/>
      </dsp:nvSpPr>
      <dsp:spPr>
        <a:xfrm>
          <a:off x="0" y="3079567"/>
          <a:ext cx="9387016" cy="699901"/>
        </a:xfrm>
        <a:prstGeom prst="roundRect">
          <a:avLst>
            <a:gd name="adj" fmla="val 10000"/>
          </a:avLst>
        </a:prstGeom>
        <a:solidFill>
          <a:srgbClr val="00A4E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</a:t>
          </a:r>
        </a:p>
      </dsp:txBody>
      <dsp:txXfrm>
        <a:off x="1947393" y="3079567"/>
        <a:ext cx="7439622" cy="699901"/>
      </dsp:txXfrm>
    </dsp:sp>
    <dsp:sp modelId="{F7B493F0-BEB8-FB4A-AF92-5621CF2DED44}">
      <dsp:nvSpPr>
        <dsp:cNvPr id="0" name=""/>
        <dsp:cNvSpPr/>
      </dsp:nvSpPr>
      <dsp:spPr>
        <a:xfrm>
          <a:off x="751806" y="3164454"/>
          <a:ext cx="513770" cy="53012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24685"/>
            <a:satOff val="409"/>
            <a:lumOff val="-18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FAB47-2871-644C-9927-29F1A58D7526}">
      <dsp:nvSpPr>
        <dsp:cNvPr id="0" name=""/>
        <dsp:cNvSpPr/>
      </dsp:nvSpPr>
      <dsp:spPr>
        <a:xfrm>
          <a:off x="0" y="23931"/>
          <a:ext cx="7010635" cy="748800"/>
        </a:xfrm>
        <a:prstGeom prst="roundRect">
          <a:avLst/>
        </a:prstGeom>
        <a:solidFill>
          <a:srgbClr val="7BC4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Modelo</a:t>
          </a:r>
          <a:r>
            <a:rPr lang="en-US" sz="2800" kern="1200" dirty="0"/>
            <a:t> </a:t>
          </a:r>
          <a:r>
            <a:rPr lang="en-US" sz="2800" kern="1200" dirty="0" err="1"/>
            <a:t>cliente</a:t>
          </a:r>
          <a:r>
            <a:rPr lang="en-US" sz="2800" kern="1200" dirty="0"/>
            <a:t>/</a:t>
          </a:r>
          <a:r>
            <a:rPr lang="en-US" sz="2800" kern="1200" dirty="0" err="1"/>
            <a:t>servidor</a:t>
          </a:r>
          <a:endParaRPr lang="en-US" sz="2800" kern="1200" dirty="0"/>
        </a:p>
      </dsp:txBody>
      <dsp:txXfrm>
        <a:off x="36553" y="60484"/>
        <a:ext cx="6937529" cy="675694"/>
      </dsp:txXfrm>
    </dsp:sp>
    <dsp:sp modelId="{51D2AEBA-BD7E-3549-85E6-1D7AA4E10307}">
      <dsp:nvSpPr>
        <dsp:cNvPr id="0" name=""/>
        <dsp:cNvSpPr/>
      </dsp:nvSpPr>
      <dsp:spPr>
        <a:xfrm>
          <a:off x="0" y="887931"/>
          <a:ext cx="7010635" cy="748800"/>
        </a:xfrm>
        <a:prstGeom prst="roundRect">
          <a:avLst/>
        </a:prstGeom>
        <a:solidFill>
          <a:srgbClr val="6FB1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Protocolo</a:t>
          </a:r>
          <a:r>
            <a:rPr lang="en-US" sz="2800" kern="1200" dirty="0"/>
            <a:t> HTTP</a:t>
          </a:r>
        </a:p>
      </dsp:txBody>
      <dsp:txXfrm>
        <a:off x="36553" y="924484"/>
        <a:ext cx="6937529" cy="675694"/>
      </dsp:txXfrm>
    </dsp:sp>
    <dsp:sp modelId="{26F7E283-8713-F74D-AF0C-E7DD5397D160}">
      <dsp:nvSpPr>
        <dsp:cNvPr id="0" name=""/>
        <dsp:cNvSpPr/>
      </dsp:nvSpPr>
      <dsp:spPr>
        <a:xfrm>
          <a:off x="0" y="1751931"/>
          <a:ext cx="7010635" cy="748800"/>
        </a:xfrm>
        <a:prstGeom prst="roundRect">
          <a:avLst/>
        </a:prstGeom>
        <a:solidFill>
          <a:srgbClr val="629C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Multiplataforma</a:t>
          </a:r>
          <a:r>
            <a:rPr lang="en-US" sz="2800" kern="1200" dirty="0"/>
            <a:t> y </a:t>
          </a:r>
          <a:r>
            <a:rPr lang="en-US" sz="2800" kern="1200" dirty="0" err="1"/>
            <a:t>multidispositivo</a:t>
          </a:r>
          <a:endParaRPr lang="en-US" sz="2800" kern="1200" dirty="0"/>
        </a:p>
      </dsp:txBody>
      <dsp:txXfrm>
        <a:off x="36553" y="1788484"/>
        <a:ext cx="6937529" cy="675694"/>
      </dsp:txXfrm>
    </dsp:sp>
    <dsp:sp modelId="{8E9AA3FA-1A39-7341-8E38-BE6ED8708E1E}">
      <dsp:nvSpPr>
        <dsp:cNvPr id="0" name=""/>
        <dsp:cNvSpPr/>
      </dsp:nvSpPr>
      <dsp:spPr>
        <a:xfrm>
          <a:off x="0" y="2615931"/>
          <a:ext cx="7010635" cy="748800"/>
        </a:xfrm>
        <a:prstGeom prst="roundRect">
          <a:avLst/>
        </a:prstGeom>
        <a:solidFill>
          <a:srgbClr val="52831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Sin </a:t>
          </a:r>
          <a:r>
            <a:rPr lang="en-US" sz="2800" kern="1200" dirty="0" err="1"/>
            <a:t>instalar</a:t>
          </a:r>
          <a:r>
            <a:rPr lang="en-US" sz="2800" kern="1200" dirty="0"/>
            <a:t> nada</a:t>
          </a:r>
        </a:p>
      </dsp:txBody>
      <dsp:txXfrm>
        <a:off x="36553" y="2652484"/>
        <a:ext cx="6937529" cy="675694"/>
      </dsp:txXfrm>
    </dsp:sp>
    <dsp:sp modelId="{8425F9F1-4402-4547-8872-602605846D08}">
      <dsp:nvSpPr>
        <dsp:cNvPr id="0" name=""/>
        <dsp:cNvSpPr/>
      </dsp:nvSpPr>
      <dsp:spPr>
        <a:xfrm>
          <a:off x="0" y="3479931"/>
          <a:ext cx="7010635" cy="748800"/>
        </a:xfrm>
        <a:prstGeom prst="roundRect">
          <a:avLst/>
        </a:prstGeom>
        <a:solidFill>
          <a:srgbClr val="F85F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Dependencia</a:t>
          </a:r>
          <a:r>
            <a:rPr lang="en-US" sz="2800" kern="1200" dirty="0"/>
            <a:t> de internet</a:t>
          </a:r>
        </a:p>
      </dsp:txBody>
      <dsp:txXfrm>
        <a:off x="36553" y="3516484"/>
        <a:ext cx="6937529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23/6/21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/>
              <a:t>Urjc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23/6/21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89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84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57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43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072D9BC-C8FA-EF48-827B-39BE0F87B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B0DEA2B-D53B-B544-A9FC-A3AE21854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535" y="1659657"/>
            <a:ext cx="5847294" cy="2387600"/>
          </a:xfrm>
        </p:spPr>
        <p:txBody>
          <a:bodyPr/>
          <a:lstStyle/>
          <a:p>
            <a:r>
              <a:rPr lang="es-ES" sz="4400" i="1" dirty="0" err="1">
                <a:solidFill>
                  <a:sysClr val="windowText" lastClr="000000"/>
                </a:solidFill>
              </a:rPr>
              <a:t>Gamificación</a:t>
            </a:r>
            <a:r>
              <a:rPr lang="es-ES" sz="4400" i="1" dirty="0">
                <a:solidFill>
                  <a:sysClr val="windowText" lastClr="000000"/>
                </a:solidFill>
              </a:rPr>
              <a:t>  </a:t>
            </a:r>
            <a:r>
              <a:rPr lang="es-ES" sz="4400" dirty="0">
                <a:solidFill>
                  <a:sysClr val="windowText" lastClr="000000"/>
                </a:solidFill>
              </a:rPr>
              <a:t>de una plataforma web de robótica educativa</a:t>
            </a:r>
            <a:br>
              <a:rPr lang="es-ES" dirty="0">
                <a:solidFill>
                  <a:sysClr val="windowText" lastClr="000000"/>
                </a:solidFill>
              </a:rPr>
            </a:b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F81C334-20C5-CC44-8E44-D4C0363FD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405" y="4047257"/>
            <a:ext cx="4988075" cy="1529158"/>
          </a:xfrm>
        </p:spPr>
        <p:txBody>
          <a:bodyPr/>
          <a:lstStyle/>
          <a:p>
            <a:r>
              <a:rPr lang="es-ES" dirty="0">
                <a:solidFill>
                  <a:sysClr val="windowText" lastClr="000000"/>
                </a:solidFill>
              </a:rPr>
              <a:t>Marta Quintana Portales 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Tutor: Dr. José María Cañas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Junio 2021</a:t>
            </a:r>
          </a:p>
          <a:p>
            <a:endParaRPr lang="es-ES" dirty="0"/>
          </a:p>
        </p:txBody>
      </p:sp>
      <p:pic>
        <p:nvPicPr>
          <p:cNvPr id="5" name="Marcador de posición de imagen 6" descr="Dos chicas jóvenes mirando la pantalla de un portátil">
            <a:extLst>
              <a:ext uri="{FF2B5EF4-FFF2-40B4-BE49-F238E27FC236}">
                <a16:creationId xmlns:a16="http://schemas.microsoft.com/office/drawing/2014/main" id="{76FFE5E9-682A-FC4C-AFE8-0C08331E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" r="35"/>
          <a:stretch/>
        </p:blipFill>
        <p:spPr>
          <a:xfrm>
            <a:off x="630619" y="1395418"/>
            <a:ext cx="4764006" cy="2651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87FD013-A227-EC4D-A603-D848B1F9786B}"/>
              </a:ext>
            </a:extLst>
          </p:cNvPr>
          <p:cNvCxnSpPr>
            <a:cxnSpLocks/>
          </p:cNvCxnSpPr>
          <p:nvPr/>
        </p:nvCxnSpPr>
        <p:spPr>
          <a:xfrm>
            <a:off x="5842363" y="1583871"/>
            <a:ext cx="0" cy="40346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2B79B1-B49E-D449-AB46-A4C54E2E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92" y="4132166"/>
            <a:ext cx="2926234" cy="14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r>
              <a:rPr lang="es-ES" sz="3200" dirty="0"/>
              <a:t>Aspirador recoge confeti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48D3AD7-5770-DC41-AECA-B1776408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01" y="2474605"/>
            <a:ext cx="2008142" cy="1530435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AC37071F-7A91-5A42-9084-0D7C470F0EBD}"/>
              </a:ext>
            </a:extLst>
          </p:cNvPr>
          <p:cNvCxnSpPr>
            <a:cxnSpLocks/>
          </p:cNvCxnSpPr>
          <p:nvPr/>
        </p:nvCxnSpPr>
        <p:spPr>
          <a:xfrm>
            <a:off x="8088002" y="5741727"/>
            <a:ext cx="21392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E6013-3B29-7045-A0F0-12CEAFAA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s-ES" dirty="0"/>
              <a:t>Aspiradora recoge confeti</a:t>
            </a:r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E4FA876A-733C-2F43-A7E9-D4B8AD9A3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18" y="1152247"/>
            <a:ext cx="7548282" cy="4298361"/>
          </a:xfrm>
        </p:spPr>
      </p:pic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BAE26442-FB8B-4248-B5C5-309B9B457E7E}"/>
              </a:ext>
            </a:extLst>
          </p:cNvPr>
          <p:cNvSpPr txBox="1">
            <a:spLocks/>
          </p:cNvSpPr>
          <p:nvPr/>
        </p:nvSpPr>
        <p:spPr>
          <a:xfrm>
            <a:off x="271490" y="1769265"/>
            <a:ext cx="4372228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robot aspiradora y absorción</a:t>
            </a:r>
          </a:p>
          <a:p>
            <a:r>
              <a:rPr lang="es-ES" sz="2800" dirty="0"/>
              <a:t>Modelo del mundo</a:t>
            </a:r>
          </a:p>
          <a:p>
            <a:r>
              <a:rPr lang="es-ES" sz="2800" dirty="0"/>
              <a:t>Evaluador automático 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92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 robot aspiradora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502072-7A5C-7043-B7FF-D8C38366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97417"/>
            <a:ext cx="6543834" cy="371406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799293-1DA8-FD40-9971-ABD973C5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20" y="3581400"/>
            <a:ext cx="5534495" cy="3137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C21E12-DF0C-5C4B-833B-496E11D2B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34" y="1097417"/>
            <a:ext cx="5131481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 Absorción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C0AA05-0CBC-664E-8722-A2C451EB8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4" y="1083217"/>
            <a:ext cx="4003213" cy="328952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06309F-F154-3D49-B82E-A8C556AE7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" r="6360" b="2980"/>
          <a:stretch/>
        </p:blipFill>
        <p:spPr>
          <a:xfrm>
            <a:off x="1150355" y="4372743"/>
            <a:ext cx="4035972" cy="16642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B885D2-4596-C14E-B9D7-8489498A2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0" y="1083217"/>
            <a:ext cx="4549761" cy="24850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0378BD-A3F7-6E44-AAC3-7F2FC80E0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1" y="3787445"/>
            <a:ext cx="4581322" cy="246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378B48-A6BA-C741-ABAE-6ABC351AC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51374"/>
            <a:ext cx="4643583" cy="264195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19409B-027B-734E-9F0E-18ACE7783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622913"/>
            <a:ext cx="4643583" cy="26198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731BA0-BF1D-3842-865E-15741A3E6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91" y="1457956"/>
            <a:ext cx="7036309" cy="39816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AE139A-865B-934D-B65D-8E9435A42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00" y="1051374"/>
            <a:ext cx="6793600" cy="52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69DE6E-985A-A547-BED2-9C3E37BD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28000"/>
            <a:ext cx="3946325" cy="4351338"/>
          </a:xfrm>
        </p:spPr>
        <p:txBody>
          <a:bodyPr/>
          <a:lstStyle/>
          <a:p>
            <a:r>
              <a:rPr lang="es-ES" dirty="0"/>
              <a:t>Animación con A-FRAME en el fichero de configuración de </a:t>
            </a:r>
            <a:r>
              <a:rPr lang="es-ES" dirty="0" err="1"/>
              <a:t>Websim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92C16-9852-7F48-8AA9-E443EB7CD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982"/>
            <a:ext cx="7536954" cy="3921253"/>
          </a:xfrm>
          <a:prstGeom prst="rect">
            <a:avLst/>
          </a:prstGeom>
        </p:spPr>
      </p:pic>
      <p:pic>
        <p:nvPicPr>
          <p:cNvPr id="10" name="Sin título">
            <a:hlinkClick r:id="" action="ppaction://media"/>
            <a:extLst>
              <a:ext uri="{FF2B5EF4-FFF2-40B4-BE49-F238E27FC236}">
                <a16:creationId xmlns:a16="http://schemas.microsoft.com/office/drawing/2014/main" id="{FA2FF051-AF7B-414E-BC62-60F0BA7FB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0325" y="1582857"/>
            <a:ext cx="7189561" cy="3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Evaluador automático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Marcador de contenido 18">
            <a:extLst>
              <a:ext uri="{FF2B5EF4-FFF2-40B4-BE49-F238E27FC236}">
                <a16:creationId xmlns:a16="http://schemas.microsoft.com/office/drawing/2014/main" id="{14A33DF8-AF34-E845-B2D0-DE69E3B3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3" y="1025161"/>
            <a:ext cx="10173630" cy="5028138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CD09C8C-042A-1A46-AC54-3BFCF9BCE043}"/>
              </a:ext>
            </a:extLst>
          </p:cNvPr>
          <p:cNvSpPr/>
          <p:nvPr/>
        </p:nvSpPr>
        <p:spPr>
          <a:xfrm>
            <a:off x="4818743" y="864001"/>
            <a:ext cx="1901371" cy="792000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87B60-ECE4-5A42-A01F-D19717703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14" y="1193516"/>
            <a:ext cx="5183414" cy="46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375BDE-1A67-824B-9446-E07241D3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690"/>
            <a:ext cx="6368677" cy="260460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143032-8273-3E45-8EF2-D9B4A2311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0" y="2778690"/>
            <a:ext cx="5588000" cy="2870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A33D9-1DF7-1D4A-9D1A-3E62906D8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13" y="1315068"/>
            <a:ext cx="1623049" cy="13572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B293E0-9454-0C4E-8096-AA8B2D17B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741" y="1315068"/>
            <a:ext cx="1165564" cy="13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909C162-8241-DD46-9AA3-7454CFF83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r="20726"/>
          <a:stretch/>
        </p:blipFill>
        <p:spPr>
          <a:xfrm>
            <a:off x="8122081" y="1678365"/>
            <a:ext cx="2071137" cy="2974597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587C9707-D3B6-9849-9B2C-A31C625F332C}"/>
              </a:ext>
            </a:extLst>
          </p:cNvPr>
          <p:cNvCxnSpPr>
            <a:cxnSpLocks/>
          </p:cNvCxnSpPr>
          <p:nvPr/>
        </p:nvCxnSpPr>
        <p:spPr>
          <a:xfrm>
            <a:off x="8122081" y="5939864"/>
            <a:ext cx="218090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3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41F93-83F5-A94E-ADE9-4BA6033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EF4E5B-A23D-9E49-8AB0-C0DF4096B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3" y="864000"/>
            <a:ext cx="6760627" cy="5215005"/>
          </a:xfr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573E0A0C-CDDD-3543-B2F1-38AB8C01D849}"/>
              </a:ext>
            </a:extLst>
          </p:cNvPr>
          <p:cNvSpPr txBox="1">
            <a:spLocks/>
          </p:cNvSpPr>
          <p:nvPr/>
        </p:nvSpPr>
        <p:spPr>
          <a:xfrm>
            <a:off x="432000" y="1802342"/>
            <a:ext cx="6479992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del mundo</a:t>
            </a:r>
          </a:p>
          <a:p>
            <a:r>
              <a:rPr lang="es-ES" sz="2800" dirty="0"/>
              <a:t>Modelo </a:t>
            </a:r>
            <a:r>
              <a:rPr lang="es-ES" sz="2800" dirty="0" err="1"/>
              <a:t>Mbot</a:t>
            </a:r>
            <a:r>
              <a:rPr lang="es-ES" sz="2800" dirty="0"/>
              <a:t> con pinzas</a:t>
            </a:r>
          </a:p>
          <a:p>
            <a:r>
              <a:rPr lang="es-ES" sz="2800" dirty="0"/>
              <a:t>Evaluador automático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78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55569" y="491650"/>
            <a:ext cx="11340000" cy="566793"/>
          </a:xfrm>
        </p:spPr>
        <p:txBody>
          <a:bodyPr rtlCol="0"/>
          <a:lstStyle/>
          <a:p>
            <a:pPr rtl="0"/>
            <a:r>
              <a:rPr lang="es-ES" sz="4400" dirty="0"/>
              <a:t>Índice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C800FB9-A66F-7B42-99FE-3C84E4B71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827920"/>
              </p:ext>
            </p:extLst>
          </p:nvPr>
        </p:nvGraphicFramePr>
        <p:xfrm>
          <a:off x="2804985" y="1641230"/>
          <a:ext cx="9387016" cy="378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55BB6C2-8E6F-4646-BA9B-F0DD8E37A04E}"/>
              </a:ext>
            </a:extLst>
          </p:cNvPr>
          <p:cNvSpPr txBox="1"/>
          <p:nvPr/>
        </p:nvSpPr>
        <p:spPr>
          <a:xfrm>
            <a:off x="2458995" y="79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8" name="Gráfico 7" descr="Robot">
            <a:extLst>
              <a:ext uri="{FF2B5EF4-FFF2-40B4-BE49-F238E27FC236}">
                <a16:creationId xmlns:a16="http://schemas.microsoft.com/office/drawing/2014/main" id="{36222F0A-8EAA-9F41-AD82-B9BCC6DC2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5394" y="1727356"/>
            <a:ext cx="539372" cy="568655"/>
          </a:xfrm>
          <a:prstGeom prst="rect">
            <a:avLst/>
          </a:prstGeom>
        </p:spPr>
      </p:pic>
      <p:pic>
        <p:nvPicPr>
          <p:cNvPr id="12" name="Gráfico 11" descr="Objetivo">
            <a:extLst>
              <a:ext uri="{FF2B5EF4-FFF2-40B4-BE49-F238E27FC236}">
                <a16:creationId xmlns:a16="http://schemas.microsoft.com/office/drawing/2014/main" id="{245005D7-0462-6241-A686-516170491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1720" y="2521428"/>
            <a:ext cx="426720" cy="426720"/>
          </a:xfrm>
          <a:prstGeom prst="rect">
            <a:avLst/>
          </a:prstGeom>
        </p:spPr>
      </p:pic>
      <p:pic>
        <p:nvPicPr>
          <p:cNvPr id="14" name="Gráfico 13" descr="Presentación con lista de comprobación RTL">
            <a:extLst>
              <a:ext uri="{FF2B5EF4-FFF2-40B4-BE49-F238E27FC236}">
                <a16:creationId xmlns:a16="http://schemas.microsoft.com/office/drawing/2014/main" id="{B5212E35-088B-0E4A-90BF-E3B0F313D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5394" y="4808220"/>
            <a:ext cx="530860" cy="530860"/>
          </a:xfrm>
          <a:prstGeom prst="rect">
            <a:avLst/>
          </a:prstGeom>
        </p:spPr>
      </p:pic>
      <p:pic>
        <p:nvPicPr>
          <p:cNvPr id="16" name="Gráfico 15" descr="Engranajes">
            <a:extLst>
              <a:ext uri="{FF2B5EF4-FFF2-40B4-BE49-F238E27FC236}">
                <a16:creationId xmlns:a16="http://schemas.microsoft.com/office/drawing/2014/main" id="{69CA184D-A1F6-484B-A3D1-0598490C9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5355" y="4028642"/>
            <a:ext cx="681820" cy="552884"/>
          </a:xfrm>
          <a:prstGeom prst="rect">
            <a:avLst/>
          </a:prstGeom>
        </p:spPr>
      </p:pic>
      <p:pic>
        <p:nvPicPr>
          <p:cNvPr id="18" name="Gráfico 17" descr="Herramientas">
            <a:extLst>
              <a:ext uri="{FF2B5EF4-FFF2-40B4-BE49-F238E27FC236}">
                <a16:creationId xmlns:a16="http://schemas.microsoft.com/office/drawing/2014/main" id="{483040C9-B153-FF4F-BAE6-9B506583EC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564611" y="3291400"/>
            <a:ext cx="479069" cy="4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7F6CA8-FA95-E445-A40D-F7C614D3D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039676"/>
            <a:ext cx="7673695" cy="436721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4BDEB2-5E1F-1040-9CA5-F77C9F3B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6" y="3127229"/>
            <a:ext cx="5637392" cy="35286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6D2D43-223E-1645-9DC8-D8B864470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1" y="1039676"/>
            <a:ext cx="5095941" cy="48480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53CA93-3CD2-3D41-B628-BFE8AF53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82" y="1215352"/>
            <a:ext cx="6515100" cy="48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</a:t>
            </a:r>
            <a:r>
              <a:rPr lang="es-ES" dirty="0" err="1"/>
              <a:t>Mbot</a:t>
            </a:r>
            <a:r>
              <a:rPr lang="es-ES" dirty="0"/>
              <a:t> con pinzas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8CBF92-7AD1-9947-8E18-B50DC51A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8" y="981765"/>
            <a:ext cx="6604000" cy="568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2168A4-84EA-0B4D-8EE3-81B3455A9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7" y="981765"/>
            <a:ext cx="5791197" cy="331677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BF88B9-23DB-6D4C-954A-F93764C7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7"/>
          <a:stretch/>
        </p:blipFill>
        <p:spPr>
          <a:xfrm>
            <a:off x="3493638" y="1556236"/>
            <a:ext cx="5120275" cy="4688138"/>
          </a:xfrm>
        </p:spPr>
      </p:pic>
    </p:spTree>
    <p:extLst>
      <p:ext uri="{BB962C8B-B14F-4D97-AF65-F5344CB8AC3E}">
        <p14:creationId xmlns:p14="http://schemas.microsoft.com/office/powerpoint/2010/main" val="20041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Evaluador Automático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E73A3A83-896E-C54B-9F13-0FBF3C937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1" y="1378419"/>
            <a:ext cx="6538179" cy="3817695"/>
          </a:xfr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90CFBA0-E5EB-8A41-9684-5C1E48073A63}"/>
              </a:ext>
            </a:extLst>
          </p:cNvPr>
          <p:cNvSpPr/>
          <p:nvPr/>
        </p:nvSpPr>
        <p:spPr>
          <a:xfrm>
            <a:off x="5427578" y="864000"/>
            <a:ext cx="5950857" cy="132765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7BE035A-9414-4149-83CA-97FAF0DF1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4" y="1179485"/>
            <a:ext cx="5312234" cy="50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2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B3FD07-24B9-2B47-B152-6F12651E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7" y="2340313"/>
            <a:ext cx="4445147" cy="379301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0BABCF-07E8-B44A-BFCD-DEE96E19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782" y="2340313"/>
            <a:ext cx="5105400" cy="381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C5D648-3B52-7B41-9CDB-25B5D5E52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57" y="1032635"/>
            <a:ext cx="1362106" cy="1139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0CA29D-5C38-1848-9CCD-28769AD0F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05" y="955633"/>
            <a:ext cx="1152353" cy="12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0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04901" y="5939864"/>
            <a:ext cx="21980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840" y="3173430"/>
            <a:ext cx="1220461" cy="1220461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4901" y="2163891"/>
            <a:ext cx="1208000" cy="12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28403-B9EA-EE40-91A4-D4A66B0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Teleoperador Acústico y 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BCDCBE-1BFE-AF4E-8A7B-289B10BAA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6" r="21195" b="10813"/>
          <a:stretch/>
        </p:blipFill>
        <p:spPr>
          <a:xfrm>
            <a:off x="1484460" y="1245005"/>
            <a:ext cx="3337716" cy="2824972"/>
          </a:xfr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80EAB3F5-3139-CE4C-94EC-F32EF4E5F5DF}"/>
              </a:ext>
            </a:extLst>
          </p:cNvPr>
          <p:cNvSpPr txBox="1">
            <a:spLocks/>
          </p:cNvSpPr>
          <p:nvPr/>
        </p:nvSpPr>
        <p:spPr>
          <a:xfrm>
            <a:off x="759742" y="4069977"/>
            <a:ext cx="5576047" cy="22422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Teleoperador</a:t>
            </a:r>
            <a:r>
              <a:rPr lang="es-ES" sz="2800" dirty="0"/>
              <a:t> Acústico con </a:t>
            </a:r>
            <a:r>
              <a:rPr lang="es-ES" sz="2800" dirty="0" err="1"/>
              <a:t>Teachable</a:t>
            </a:r>
            <a:r>
              <a:rPr lang="es-ES" sz="2800" dirty="0"/>
              <a:t> Machine</a:t>
            </a:r>
          </a:p>
          <a:p>
            <a:r>
              <a:rPr lang="es-ES" sz="2800" dirty="0"/>
              <a:t>Alternativas probadas</a:t>
            </a:r>
          </a:p>
          <a:p>
            <a:endParaRPr lang="es-ES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CCAC1F4B-A6CA-6140-AF7B-826070A91270}"/>
              </a:ext>
            </a:extLst>
          </p:cNvPr>
          <p:cNvSpPr txBox="1">
            <a:spLocks/>
          </p:cNvSpPr>
          <p:nvPr/>
        </p:nvSpPr>
        <p:spPr>
          <a:xfrm>
            <a:off x="6615953" y="4235829"/>
            <a:ext cx="5576047" cy="22422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Banda sonora</a:t>
            </a:r>
          </a:p>
          <a:p>
            <a:r>
              <a:rPr lang="es-ES" sz="2800" dirty="0"/>
              <a:t>Efecto de sonido por colisión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850B9CD-7DC9-0F43-89DF-C25FB42D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30" y="1245005"/>
            <a:ext cx="3044692" cy="28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3E45F8-12E5-AD4D-A8F2-5AE0903D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5" y="1556509"/>
            <a:ext cx="6242152" cy="304199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63ADCD-526A-994A-B62B-179E2A708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86" y="1934818"/>
            <a:ext cx="2106155" cy="3843130"/>
          </a:xfrm>
          <a:prstGeom prst="rect">
            <a:avLst/>
          </a:prstGeo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EE01AFDA-7CEF-A744-B514-678167D018A3}"/>
              </a:ext>
            </a:extLst>
          </p:cNvPr>
          <p:cNvSpPr txBox="1">
            <a:spLocks/>
          </p:cNvSpPr>
          <p:nvPr/>
        </p:nvSpPr>
        <p:spPr>
          <a:xfrm>
            <a:off x="7817841" y="1242309"/>
            <a:ext cx="4135997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sz="2400" dirty="0"/>
              <a:t>105 muestras por palabra</a:t>
            </a:r>
          </a:p>
          <a:p>
            <a:r>
              <a:rPr lang="es-ES" sz="2400" dirty="0"/>
              <a:t>840 muestras en total </a:t>
            </a:r>
          </a:p>
          <a:p>
            <a:endParaRPr lang="es-ES" sz="2400" dirty="0"/>
          </a:p>
          <a:p>
            <a:r>
              <a:rPr lang="es-ES" sz="2400" dirty="0"/>
              <a:t>FASES PARA CREAR UN  MODELO CON TEACHABLE MACHINE: 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Recopilación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Entrenamiento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Exportación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358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D3C9503-8E9C-A44C-8D55-1F6D8C33B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4"/>
          <a:stretch/>
        </p:blipFill>
        <p:spPr>
          <a:xfrm>
            <a:off x="209012" y="1070245"/>
            <a:ext cx="5195826" cy="3241044"/>
          </a:xfrm>
          <a:prstGeom prst="rect">
            <a:avLst/>
          </a:prstGeom>
        </p:spPr>
      </p:pic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8599A826-A56D-8543-9F4F-4114C70CA1EC}"/>
              </a:ext>
            </a:extLst>
          </p:cNvPr>
          <p:cNvSpPr txBox="1">
            <a:spLocks/>
          </p:cNvSpPr>
          <p:nvPr/>
        </p:nvSpPr>
        <p:spPr>
          <a:xfrm>
            <a:off x="6102000" y="1174117"/>
            <a:ext cx="5771132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u="sng" dirty="0"/>
              <a:t>FUNCIONES CREADAS EN JAVASCRIPT:</a:t>
            </a:r>
            <a:endParaRPr lang="es-ES" dirty="0"/>
          </a:p>
          <a:p>
            <a:r>
              <a:rPr lang="es-ES" sz="2400" dirty="0" err="1"/>
              <a:t>Conect_To_Robot</a:t>
            </a:r>
            <a:r>
              <a:rPr lang="es-ES" sz="2400" dirty="0"/>
              <a:t>()</a:t>
            </a:r>
          </a:p>
          <a:p>
            <a:r>
              <a:rPr lang="es-ES" sz="2400" dirty="0"/>
              <a:t>Listen()</a:t>
            </a:r>
          </a:p>
          <a:p>
            <a:r>
              <a:rPr lang="es-ES" sz="2400" dirty="0" err="1"/>
              <a:t>Create_Model</a:t>
            </a:r>
            <a:r>
              <a:rPr lang="es-ES" sz="2400" dirty="0"/>
              <a:t>()</a:t>
            </a:r>
          </a:p>
          <a:p>
            <a:r>
              <a:rPr lang="es-ES" sz="2400" dirty="0"/>
              <a:t>Analizar(</a:t>
            </a:r>
            <a:r>
              <a:rPr lang="es-ES" sz="2400" dirty="0" err="1"/>
              <a:t>recognizer</a:t>
            </a:r>
            <a:r>
              <a:rPr lang="es-ES" sz="2400" dirty="0"/>
              <a:t>, </a:t>
            </a:r>
            <a:r>
              <a:rPr lang="es-ES" sz="2400" dirty="0" err="1"/>
              <a:t>classlabels</a:t>
            </a:r>
            <a:r>
              <a:rPr lang="es-ES" sz="2400" dirty="0"/>
              <a:t>, </a:t>
            </a:r>
            <a:r>
              <a:rPr lang="es-ES" sz="2400" dirty="0" err="1"/>
              <a:t>word</a:t>
            </a:r>
            <a:r>
              <a:rPr lang="es-ES" sz="2400" dirty="0"/>
              <a:t>)</a:t>
            </a:r>
          </a:p>
          <a:p>
            <a:r>
              <a:rPr lang="es-ES" sz="2400" dirty="0" err="1"/>
              <a:t>Back_To_Listen</a:t>
            </a:r>
            <a:r>
              <a:rPr lang="es-ES" sz="2400" dirty="0"/>
              <a:t>()</a:t>
            </a:r>
          </a:p>
          <a:p>
            <a:endParaRPr lang="es-ES" sz="2400" dirty="0"/>
          </a:p>
          <a:p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9B7C25C-66FC-064F-AD39-F42F4EA9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87" y="4311289"/>
            <a:ext cx="3091513" cy="167457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3C8AED0-F9E7-634A-AA2C-7FFCA651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1" y="4011924"/>
            <a:ext cx="3200400" cy="2273300"/>
          </a:xfrm>
          <a:prstGeom prst="rect">
            <a:avLst/>
          </a:prstGeo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E41CD5AE-3EEE-C448-8FF5-ADA5055EC9EF}"/>
              </a:ext>
            </a:extLst>
          </p:cNvPr>
          <p:cNvSpPr txBox="1">
            <a:spLocks/>
          </p:cNvSpPr>
          <p:nvPr/>
        </p:nvSpPr>
        <p:spPr>
          <a:xfrm>
            <a:off x="5247402" y="5622741"/>
            <a:ext cx="5771132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s-ES" sz="2400" dirty="0"/>
              <a:t>Optimización y Alternativas probadas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877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D3D7FD-6C0C-4642-95BD-FA471843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455215"/>
            <a:ext cx="7289800" cy="3517900"/>
          </a:xfrm>
        </p:spPr>
      </p:pic>
      <p:pic>
        <p:nvPicPr>
          <p:cNvPr id="6" name="Soundtrack JavaScript Editor Test">
            <a:hlinkClick r:id="" action="ppaction://media"/>
            <a:extLst>
              <a:ext uri="{FF2B5EF4-FFF2-40B4-BE49-F238E27FC236}">
                <a16:creationId xmlns:a16="http://schemas.microsoft.com/office/drawing/2014/main" id="{57FF803C-58BE-4347-A68A-88DF141E5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5880" y="2193786"/>
            <a:ext cx="6636120" cy="37328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30E7A5-D583-184C-A8CC-32B88CEC8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20" y="1021581"/>
            <a:ext cx="4856280" cy="11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30789"/>
          </a:xfrm>
        </p:spPr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Acústico: Efecto de sonido por colisión</a:t>
            </a:r>
            <a:br>
              <a:rPr lang="es-ES" dirty="0"/>
            </a:br>
            <a:endParaRPr lang="es-ES" dirty="0"/>
          </a:p>
        </p:txBody>
      </p:sp>
      <p:pic>
        <p:nvPicPr>
          <p:cNvPr id="10" name="teleoperador acustico">
            <a:hlinkClick r:id="" action="ppaction://media"/>
            <a:extLst>
              <a:ext uri="{FF2B5EF4-FFF2-40B4-BE49-F238E27FC236}">
                <a16:creationId xmlns:a16="http://schemas.microsoft.com/office/drawing/2014/main" id="{B5F5DE18-6F62-2B44-82F8-ABE6A11BB5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429" y="1752600"/>
            <a:ext cx="8353211" cy="46986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1D06D5-2201-754B-9A8B-17F463F61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0" y="1752600"/>
            <a:ext cx="8442806" cy="269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0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do robot amarillo">
            <a:extLst>
              <a:ext uri="{FF2B5EF4-FFF2-40B4-BE49-F238E27FC236}">
                <a16:creationId xmlns:a16="http://schemas.microsoft.com/office/drawing/2014/main" id="{C80073BF-E9D2-4973-B712-CAAE8DDB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66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1D8A916-CF1A-CA44-B00B-9FB5E8A2FCBA}"/>
              </a:ext>
            </a:extLst>
          </p:cNvPr>
          <p:cNvSpPr/>
          <p:nvPr/>
        </p:nvSpPr>
        <p:spPr>
          <a:xfrm>
            <a:off x="-1470191" y="631463"/>
            <a:ext cx="8149867" cy="7939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35EF1-E1BF-8544-90CD-08978F46F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0" y="2744838"/>
            <a:ext cx="5869786" cy="3385029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 web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 educativa y </a:t>
            </a:r>
            <a:r>
              <a:rPr lang="es-ES" sz="51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Gamificación</a:t>
            </a:r>
            <a:endParaRPr lang="es-ES" sz="51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1A0A2D08-FE6E-B848-BA2A-FDFABBDB156E}"/>
              </a:ext>
            </a:extLst>
          </p:cNvPr>
          <p:cNvSpPr txBox="1">
            <a:spLocks/>
          </p:cNvSpPr>
          <p:nvPr/>
        </p:nvSpPr>
        <p:spPr bwMode="ltGray">
          <a:xfrm>
            <a:off x="809890" y="1404754"/>
            <a:ext cx="4205447" cy="5667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6A33909-28C0-8846-AB1E-311C67C53615}"/>
              </a:ext>
            </a:extLst>
          </p:cNvPr>
          <p:cNvCxnSpPr>
            <a:cxnSpLocks/>
          </p:cNvCxnSpPr>
          <p:nvPr/>
        </p:nvCxnSpPr>
        <p:spPr>
          <a:xfrm>
            <a:off x="979223" y="1971547"/>
            <a:ext cx="292746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26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1EF87-8331-194A-80C9-DD8313BD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A80C82-9DF9-2147-8ED3-51F9624C267E}"/>
              </a:ext>
            </a:extLst>
          </p:cNvPr>
          <p:cNvSpPr txBox="1">
            <a:spLocks/>
          </p:cNvSpPr>
          <p:nvPr/>
        </p:nvSpPr>
        <p:spPr>
          <a:xfrm>
            <a:off x="619891" y="1728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6037BD7-C4E1-FD43-A652-69E7213AAA41}"/>
              </a:ext>
            </a:extLst>
          </p:cNvPr>
          <p:cNvCxnSpPr>
            <a:cxnSpLocks/>
          </p:cNvCxnSpPr>
          <p:nvPr/>
        </p:nvCxnSpPr>
        <p:spPr>
          <a:xfrm>
            <a:off x="619891" y="2160000"/>
            <a:ext cx="527986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1">
            <a:extLst>
              <a:ext uri="{FF2B5EF4-FFF2-40B4-BE49-F238E27FC236}">
                <a16:creationId xmlns:a16="http://schemas.microsoft.com/office/drawing/2014/main" id="{FBE849A9-E30B-014E-84B6-39B16045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506663"/>
            <a:ext cx="11339513" cy="4351337"/>
          </a:xfrm>
        </p:spPr>
        <p:txBody>
          <a:bodyPr/>
          <a:lstStyle/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una aspiradora robótica que tiene que limpiar una habitación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 robot  con pinzas que juega al pañuelo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juego que analice el audio en tiempo real y explorar la posibilidad de añadir bandas sonoras a los ejercicios actuales </a:t>
            </a:r>
          </a:p>
          <a:p>
            <a:pPr>
              <a:buSzPct val="150000"/>
              <a:buFont typeface="Wingdings" pitchFamily="2" charset="2"/>
              <a:buChar char="q"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dirty="0"/>
              <a:t>Objetivo principal se ha cumplido: Introducir la </a:t>
            </a:r>
            <a:r>
              <a:rPr lang="es-ES" sz="2400" i="1" dirty="0" err="1"/>
              <a:t>gamificación</a:t>
            </a:r>
            <a:r>
              <a:rPr lang="es-ES" sz="2400" i="1" dirty="0"/>
              <a:t> </a:t>
            </a:r>
            <a:r>
              <a:rPr lang="es-ES" sz="2400" dirty="0"/>
              <a:t>en la plataforma de robótica educativa </a:t>
            </a:r>
            <a:r>
              <a:rPr lang="es-ES" sz="2400" dirty="0" err="1"/>
              <a:t>Kibotics</a:t>
            </a:r>
            <a:r>
              <a:rPr lang="es-ES" sz="2400" dirty="0"/>
              <a:t>. </a:t>
            </a:r>
          </a:p>
          <a:p>
            <a:endParaRPr lang="es-ES" dirty="0"/>
          </a:p>
        </p:txBody>
      </p:sp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CA9EECA8-82E3-3749-AAF1-CB33DAE7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2842929"/>
            <a:ext cx="395894" cy="39589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F01B9150-F2B3-5840-A78F-253C00DDE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3330835"/>
            <a:ext cx="395894" cy="3958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F3C4B93E-47B5-9045-BBB0-7877D2BE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2355023"/>
            <a:ext cx="395894" cy="3958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98F95578-8DEE-634B-9F40-03104D8F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3882" y="5284695"/>
            <a:ext cx="1080248" cy="108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D7AE8C-01C7-CD42-B2CC-A457ABA4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3BEA36A-B0A1-6549-B785-7F8E7F3EECC2}"/>
              </a:ext>
            </a:extLst>
          </p:cNvPr>
          <p:cNvSpPr txBox="1">
            <a:spLocks/>
          </p:cNvSpPr>
          <p:nvPr/>
        </p:nvSpPr>
        <p:spPr>
          <a:xfrm>
            <a:off x="679973" y="1728977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Líneas futuras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600317-4FB5-6A4B-9C63-D8C811F93A61}"/>
              </a:ext>
            </a:extLst>
          </p:cNvPr>
          <p:cNvCxnSpPr>
            <a:cxnSpLocks/>
          </p:cNvCxnSpPr>
          <p:nvPr/>
        </p:nvCxnSpPr>
        <p:spPr>
          <a:xfrm>
            <a:off x="679973" y="2160977"/>
            <a:ext cx="5279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33">
            <a:extLst>
              <a:ext uri="{FF2B5EF4-FFF2-40B4-BE49-F238E27FC236}">
                <a16:creationId xmlns:a16="http://schemas.microsoft.com/office/drawing/2014/main" id="{040354DE-35F3-4C43-AEF6-71AC90C9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" y="2592977"/>
            <a:ext cx="11339513" cy="2912502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>
                <a:sym typeface="Wingdings" pitchFamily="2" charset="2"/>
              </a:rPr>
              <a:t>Mejorar el escenario del </a:t>
            </a:r>
            <a:r>
              <a:rPr lang="es-ES" sz="2600" dirty="0" err="1">
                <a:sym typeface="Wingdings" pitchFamily="2" charset="2"/>
              </a:rPr>
              <a:t>teleoperador</a:t>
            </a:r>
            <a:r>
              <a:rPr lang="es-ES" sz="2600" dirty="0">
                <a:sym typeface="Wingdings" pitchFamily="2" charset="2"/>
              </a:rPr>
              <a:t> acústico.</a:t>
            </a:r>
            <a:endParaRPr lang="es-ES" sz="2600" dirty="0"/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 del pañuelo </a:t>
            </a:r>
            <a:r>
              <a:rPr lang="es-ES" sz="2600" dirty="0" err="1">
                <a:sym typeface="Wingdings" pitchFamily="2" charset="2"/>
              </a:rPr>
              <a:t>multirobot</a:t>
            </a:r>
            <a:endParaRPr lang="es-ES" sz="2600" dirty="0"/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Juegos con reconocimiento de imágenes o de poses.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42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Marcador de posición de imagen 47" descr="Niño usando protección ocular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/>
          <a:stretch/>
        </p:blipFill>
        <p:spPr>
          <a:xfrm>
            <a:off x="0" y="0"/>
            <a:ext cx="9897290" cy="6858000"/>
          </a:xfrm>
        </p:spPr>
      </p:pic>
      <p:sp>
        <p:nvSpPr>
          <p:cNvPr id="32" name="Rectángulo 31" title="Fondo semitransparente oscuro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7602583" y="0"/>
            <a:ext cx="45894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96822" y="2235200"/>
            <a:ext cx="4758015" cy="23876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  <a:br>
              <a:rPr lang="es-ES" dirty="0"/>
            </a:br>
            <a:endParaRPr lang="es-ES" dirty="0">
              <a:latin typeface="+mn-lt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7896822" y="393213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96822" y="4106334"/>
            <a:ext cx="3206053" cy="247650"/>
          </a:xfrm>
        </p:spPr>
        <p:txBody>
          <a:bodyPr rtlCol="0"/>
          <a:lstStyle/>
          <a:p>
            <a:pPr rtl="0"/>
            <a:r>
              <a:rPr lang="es-ES" sz="2000" dirty="0"/>
              <a:t>Marta Quintana Portales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50319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AD1673EA-9F8F-4138-9A82-87E3E107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60620"/>
            <a:ext cx="5152874" cy="4997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100" indent="0" algn="just">
              <a:lnSpc>
                <a:spcPct val="90000"/>
              </a:lnSpc>
              <a:buSzPct val="150000"/>
              <a:buNone/>
            </a:pPr>
            <a:r>
              <a:rPr lang="es-ES" dirty="0"/>
              <a:t>Robot: máquina autónoma o </a:t>
            </a:r>
            <a:r>
              <a:rPr lang="es-ES" dirty="0" err="1"/>
              <a:t>semi</a:t>
            </a:r>
            <a:r>
              <a:rPr lang="es-ES" dirty="0"/>
              <a:t>-autónoma capaz de percibir su entorno, realizar cálculos para tomar decisiones, actuar y comunicarse con otras máquinas o  humanos.</a:t>
            </a:r>
          </a:p>
          <a:p>
            <a:pPr marL="38100" indent="0" algn="just">
              <a:lnSpc>
                <a:spcPct val="90000"/>
              </a:lnSpc>
              <a:buSzPct val="150000"/>
              <a:buNone/>
            </a:pPr>
            <a:r>
              <a:rPr lang="es-ES" dirty="0"/>
              <a:t>Están formados por: 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Sensores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Procesador + algoritmo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Actuadores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Leds, pantallas, WIFI…</a:t>
            </a:r>
            <a:endParaRPr lang="es-ES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" name="Marcador de contenido 21">
            <a:extLst>
              <a:ext uri="{FF2B5EF4-FFF2-40B4-BE49-F238E27FC236}">
                <a16:creationId xmlns:a16="http://schemas.microsoft.com/office/drawing/2014/main" id="{F54F56A5-2367-9044-B458-D2FA3C8C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9" y="1361009"/>
            <a:ext cx="5413158" cy="38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Tecnologías Web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BF0598D-7778-3A4F-8911-202B672CE9B5}"/>
              </a:ext>
            </a:extLst>
          </p:cNvPr>
          <p:cNvSpPr txBox="1">
            <a:spLocks/>
          </p:cNvSpPr>
          <p:nvPr/>
        </p:nvSpPr>
        <p:spPr>
          <a:xfrm>
            <a:off x="5056485" y="642906"/>
            <a:ext cx="6266699" cy="791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lnSpc>
                <a:spcPct val="90000"/>
              </a:lnSpc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Aplicación</a:t>
            </a:r>
            <a:r>
              <a:rPr lang="en-US" sz="2400" b="1" dirty="0">
                <a:solidFill>
                  <a:schemeClr val="tx1"/>
                </a:solidFill>
              </a:rPr>
              <a:t> web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635FE75-05C2-6B4F-90AB-CA5FA91D272C}"/>
              </a:ext>
            </a:extLst>
          </p:cNvPr>
          <p:cNvCxnSpPr>
            <a:cxnSpLocks/>
          </p:cNvCxnSpPr>
          <p:nvPr/>
        </p:nvCxnSpPr>
        <p:spPr>
          <a:xfrm flipH="1">
            <a:off x="5056485" y="1161288"/>
            <a:ext cx="5458721" cy="1568"/>
          </a:xfrm>
          <a:prstGeom prst="line">
            <a:avLst/>
          </a:prstGeom>
          <a:ln w="412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795936B-9F75-E844-83A9-027409C203F0}"/>
              </a:ext>
            </a:extLst>
          </p:cNvPr>
          <p:cNvSpPr txBox="1">
            <a:spLocks/>
          </p:cNvSpPr>
          <p:nvPr/>
        </p:nvSpPr>
        <p:spPr>
          <a:xfrm>
            <a:off x="128016" y="4531026"/>
            <a:ext cx="3790540" cy="15815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lnSpc>
                <a:spcPct val="120000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Frontend: </a:t>
            </a:r>
            <a:r>
              <a:rPr lang="en-US" dirty="0">
                <a:solidFill>
                  <a:schemeClr val="tx1"/>
                </a:solidFill>
              </a:rPr>
              <a:t>HTML5, JavaScript y CSS3.</a:t>
            </a:r>
          </a:p>
          <a:p>
            <a:pPr marL="38100" indent="0">
              <a:lnSpc>
                <a:spcPct val="120000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Backend: </a:t>
            </a:r>
            <a:r>
              <a:rPr lang="en-US" dirty="0">
                <a:solidFill>
                  <a:schemeClr val="tx1"/>
                </a:solidFill>
              </a:rPr>
              <a:t>Django, Node.js, PHP…  + BASES DE DATOS (</a:t>
            </a:r>
            <a:r>
              <a:rPr lang="en-US" dirty="0" err="1">
                <a:solidFill>
                  <a:schemeClr val="tx1"/>
                </a:solidFill>
              </a:rPr>
              <a:t>mySQL</a:t>
            </a:r>
            <a:r>
              <a:rPr lang="en-US" dirty="0">
                <a:solidFill>
                  <a:schemeClr val="tx1"/>
                </a:solidFill>
              </a:rPr>
              <a:t>, MongoDB)</a:t>
            </a:r>
          </a:p>
        </p:txBody>
      </p:sp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0DA45816-104A-4A0C-BC27-1E1808DD2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521236"/>
              </p:ext>
            </p:extLst>
          </p:nvPr>
        </p:nvGraphicFramePr>
        <p:xfrm>
          <a:off x="4946902" y="1434905"/>
          <a:ext cx="7010635" cy="42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2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10562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Educativa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4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Gamificación</a:t>
            </a:r>
            <a:endParaRPr lang="en-US" sz="44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707A99-3333-4845-9BE3-2712FB47F4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59" y="1408974"/>
            <a:ext cx="5390325" cy="173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Scratch, </a:t>
            </a:r>
            <a:r>
              <a:rPr lang="en-US" sz="2200" dirty="0" err="1">
                <a:solidFill>
                  <a:schemeClr val="tx1"/>
                </a:solidFill>
              </a:rPr>
              <a:t>OpenRoberta</a:t>
            </a:r>
            <a:r>
              <a:rPr lang="en-US" sz="2200" dirty="0">
                <a:solidFill>
                  <a:schemeClr val="tx1"/>
                </a:solidFill>
              </a:rPr>
              <a:t>, LEGO Education, </a:t>
            </a:r>
            <a:r>
              <a:rPr lang="en-US" sz="2200" dirty="0" err="1">
                <a:solidFill>
                  <a:schemeClr val="tx1"/>
                </a:solidFill>
              </a:rPr>
              <a:t>MBlock</a:t>
            </a:r>
            <a:r>
              <a:rPr lang="en-US" sz="2200" dirty="0">
                <a:solidFill>
                  <a:schemeClr val="tx1"/>
                </a:solidFill>
              </a:rPr>
              <a:t> IDE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Kibotics</a:t>
            </a:r>
            <a:endParaRPr lang="en-US" sz="2200" i="1" dirty="0">
              <a:solidFill>
                <a:schemeClr val="tx1"/>
              </a:solidFill>
            </a:endParaRP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E78233-1522-004A-BFC5-5AA49009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r="5997"/>
          <a:stretch/>
        </p:blipFill>
        <p:spPr>
          <a:xfrm>
            <a:off x="5645397" y="1064874"/>
            <a:ext cx="6126603" cy="2641831"/>
          </a:xfrm>
          <a:prstGeom prst="rect">
            <a:avLst/>
          </a:prstGeom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F08CE785-837C-CB4B-8228-E21B97B53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25" y="3827741"/>
            <a:ext cx="5949675" cy="25463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16D193-8E0E-AF44-9DF1-7F2746CADB54}"/>
              </a:ext>
            </a:extLst>
          </p:cNvPr>
          <p:cNvSpPr txBox="1"/>
          <p:nvPr/>
        </p:nvSpPr>
        <p:spPr>
          <a:xfrm>
            <a:off x="240386" y="2862131"/>
            <a:ext cx="521339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/>
              <a:t>El término </a:t>
            </a:r>
            <a:r>
              <a:rPr lang="es-ES" sz="2200" i="1" dirty="0"/>
              <a:t>“</a:t>
            </a:r>
            <a:r>
              <a:rPr lang="es-ES" sz="2200" i="1" dirty="0" err="1"/>
              <a:t>Gamificación</a:t>
            </a:r>
            <a:r>
              <a:rPr lang="es-ES" sz="2200" i="1" dirty="0"/>
              <a:t>” :  </a:t>
            </a:r>
            <a:r>
              <a:rPr lang="es-ES" sz="2200" dirty="0"/>
              <a:t>aprendizaje a través de juegos en el entorno educativo y profesional</a:t>
            </a:r>
          </a:p>
          <a:p>
            <a:endParaRPr lang="es-ES" sz="2200" i="1" dirty="0"/>
          </a:p>
          <a:p>
            <a:r>
              <a:rPr lang="es-ES" sz="2200" i="1" dirty="0"/>
              <a:t>“Aprendemos un 10% de lo que leemos, 20% de lo que escuchamos, 75% de lo que vemos y oímos y 90% de lo que hacemos “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ACDE93F-5D77-BD47-82E8-99AA8759B773}"/>
              </a:ext>
            </a:extLst>
          </p:cNvPr>
          <p:cNvSpPr txBox="1">
            <a:spLocks/>
          </p:cNvSpPr>
          <p:nvPr/>
        </p:nvSpPr>
        <p:spPr>
          <a:xfrm>
            <a:off x="5453784" y="3404424"/>
            <a:ext cx="3039146" cy="718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Competiciones</a:t>
            </a:r>
            <a:endParaRPr lang="en-US" sz="2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20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2200D-81DE-0143-AFBA-DB31A876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2726AF-23B4-7948-8142-025B514C06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6676" y="4930597"/>
            <a:ext cx="10155321" cy="952535"/>
          </a:xfrm>
        </p:spPr>
        <p:txBody>
          <a:bodyPr/>
          <a:lstStyle/>
          <a:p>
            <a:r>
              <a:rPr lang="es-ES" sz="2000" dirty="0"/>
              <a:t>Diseñar y desarrollar un nuevo juego que analice el audio en tiempo real y explorar bandas sonoras en los ejercicios actuales 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10AC4C0-EC69-D64E-AEE7-C7ABA83C8DB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6675" y="2704053"/>
            <a:ext cx="10155321" cy="691938"/>
          </a:xfrm>
        </p:spPr>
        <p:txBody>
          <a:bodyPr/>
          <a:lstStyle/>
          <a:p>
            <a:r>
              <a:rPr lang="es-ES" sz="2000" dirty="0"/>
              <a:t>Diseñar y desarrollar un nuevo ejercicio sobre una aspiradora robótica que tiene que limpiar una habitación 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BCC6EE-38EE-114A-A65D-4556512649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16675" y="3837417"/>
            <a:ext cx="9247725" cy="852690"/>
          </a:xfrm>
        </p:spPr>
        <p:txBody>
          <a:bodyPr/>
          <a:lstStyle/>
          <a:p>
            <a:r>
              <a:rPr lang="es-ES" sz="2000" dirty="0"/>
              <a:t>Diseñar y desarrollar un nuevo ejercicio sobre un robot que juega al pañuelo</a:t>
            </a:r>
          </a:p>
          <a:p>
            <a:endParaRPr lang="es-ES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2CC7F57-0C11-AC43-B1BE-03F9CDFE6E47}"/>
              </a:ext>
            </a:extLst>
          </p:cNvPr>
          <p:cNvSpPr/>
          <p:nvPr/>
        </p:nvSpPr>
        <p:spPr>
          <a:xfrm>
            <a:off x="798932" y="2499335"/>
            <a:ext cx="817744" cy="778047"/>
          </a:xfrm>
          <a:prstGeom prst="ellipse">
            <a:avLst/>
          </a:prstGeom>
          <a:solidFill>
            <a:srgbClr val="009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1</a:t>
            </a:r>
            <a:endParaRPr lang="es-ES" sz="66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CCF8DE5-9519-E341-9D78-C05BE676E116}"/>
              </a:ext>
            </a:extLst>
          </p:cNvPr>
          <p:cNvSpPr/>
          <p:nvPr/>
        </p:nvSpPr>
        <p:spPr>
          <a:xfrm>
            <a:off x="798932" y="3512329"/>
            <a:ext cx="817744" cy="7780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2</a:t>
            </a:r>
            <a:endParaRPr lang="es-ES" sz="6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DED58FF-9F59-5642-8C97-A898A6810AEA}"/>
              </a:ext>
            </a:extLst>
          </p:cNvPr>
          <p:cNvSpPr/>
          <p:nvPr/>
        </p:nvSpPr>
        <p:spPr>
          <a:xfrm>
            <a:off x="798932" y="4733855"/>
            <a:ext cx="817744" cy="778047"/>
          </a:xfrm>
          <a:prstGeom prst="ellipse">
            <a:avLst/>
          </a:prstGeom>
          <a:solidFill>
            <a:srgbClr val="004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3</a:t>
            </a:r>
            <a:endParaRPr lang="es-ES" sz="6600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76CBCD3-4035-E04C-A444-FBEB37A3B33B}"/>
              </a:ext>
            </a:extLst>
          </p:cNvPr>
          <p:cNvCxnSpPr/>
          <p:nvPr/>
        </p:nvCxnSpPr>
        <p:spPr>
          <a:xfrm>
            <a:off x="592562" y="2290804"/>
            <a:ext cx="0" cy="32210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EB16E7E2-1E4A-2E43-917F-A23CCC6A3EC0}"/>
              </a:ext>
            </a:extLst>
          </p:cNvPr>
          <p:cNvSpPr txBox="1">
            <a:spLocks/>
          </p:cNvSpPr>
          <p:nvPr/>
        </p:nvSpPr>
        <p:spPr>
          <a:xfrm>
            <a:off x="432000" y="1221046"/>
            <a:ext cx="11339995" cy="5750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>
            <a:softEdge rad="0"/>
          </a:effectLst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Introducir la </a:t>
            </a:r>
            <a:r>
              <a:rPr lang="es-ES" sz="2800" i="1" dirty="0" err="1">
                <a:solidFill>
                  <a:schemeClr val="bg1"/>
                </a:solidFill>
              </a:rPr>
              <a:t>gamificación</a:t>
            </a:r>
            <a:r>
              <a:rPr lang="es-ES" sz="2800" i="1" dirty="0">
                <a:solidFill>
                  <a:schemeClr val="bg1"/>
                </a:solidFill>
              </a:rPr>
              <a:t> </a:t>
            </a:r>
            <a:r>
              <a:rPr lang="es-ES" sz="2800" dirty="0">
                <a:solidFill>
                  <a:schemeClr val="bg1"/>
                </a:solidFill>
              </a:rPr>
              <a:t>en la plataforma </a:t>
            </a:r>
            <a:r>
              <a:rPr lang="es-ES" sz="2800" dirty="0" err="1">
                <a:solidFill>
                  <a:schemeClr val="bg1"/>
                </a:solidFill>
              </a:rPr>
              <a:t>Kibotics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19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193691F-E800-284E-A5B7-A9536DC7FFD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187715" y="1342426"/>
            <a:ext cx="3735562" cy="2828138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Lenguajes de programación y documentos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01D517-E42A-9E43-9589-7AD4E5A0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169" y="1342426"/>
            <a:ext cx="4113900" cy="560212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Herramientas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B68E30B-36A9-6148-BAB6-F86D29CF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Infraestructura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B4A3A58-147A-EB40-A83A-C0AF521CD6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1141" y="1199157"/>
            <a:ext cx="796574" cy="863729"/>
          </a:xfrm>
        </p:spPr>
        <p:txBody>
          <a:bodyPr/>
          <a:lstStyle/>
          <a:p>
            <a:r>
              <a:rPr lang="es-ES" dirty="0"/>
              <a:t>1 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988A1CA-DB01-004B-8787-05DEED40C2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05942" y="1199157"/>
            <a:ext cx="555374" cy="703481"/>
          </a:xfrm>
        </p:spPr>
        <p:txBody>
          <a:bodyPr/>
          <a:lstStyle/>
          <a:p>
            <a:r>
              <a:rPr lang="es-ES" dirty="0"/>
              <a:t>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B43B91-2BA7-C746-A655-5AEA2F27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t="10521" r="13912" b="11231"/>
          <a:stretch/>
        </p:blipFill>
        <p:spPr>
          <a:xfrm>
            <a:off x="695144" y="2398043"/>
            <a:ext cx="2165017" cy="1299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E21B887-1EF0-274E-B430-D695B042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" y="4066157"/>
            <a:ext cx="1753177" cy="1466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8CFC23-1E50-854C-8CE3-F96E7AB33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6" y="4193069"/>
            <a:ext cx="1227016" cy="13768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97729C-3696-4A4C-B083-7B6B10269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92" y="2553198"/>
            <a:ext cx="1253741" cy="12537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C636E37-66E8-1946-9BC2-1F16214FB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42" y="4867294"/>
            <a:ext cx="594887" cy="5948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7B46154-F5E5-8E4F-8A25-DFE838D5C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89" y="4821304"/>
            <a:ext cx="640877" cy="64087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782BE2E-FC9C-8C48-A725-A3B52C109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0" y="2276372"/>
            <a:ext cx="2444882" cy="7106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981630-B5F9-9C40-8409-5A08DC294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75" y="3154519"/>
            <a:ext cx="1261894" cy="147220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293EB6-4A31-E342-9DE6-3638A3831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45" y="4268311"/>
            <a:ext cx="2226130" cy="133890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0AD1873-6ADA-2F4E-8AE1-6515C8F52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48" y="2093239"/>
            <a:ext cx="2743536" cy="83830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1508D15-2A83-1749-9EA3-B960792F4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740" y="3377920"/>
            <a:ext cx="3443260" cy="66500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50AF951-E853-4A46-AA1F-AD39C3056B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370" y="4204307"/>
            <a:ext cx="1634229" cy="11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12024" y="4130531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10317719" y="5024800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6564210" y="2418861"/>
            <a:ext cx="1582559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62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Aspirador recoge confeti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6641228" y="499112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6397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489972" y="4996649"/>
            <a:ext cx="1584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2DFA133-0936-1A47-856B-D982A31A1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21" y="2750404"/>
            <a:ext cx="1232894" cy="939607"/>
          </a:xfrm>
          <a:prstGeom prst="rect">
            <a:avLst/>
          </a:prstGeom>
        </p:spPr>
      </p:pic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10317719" y="2392220"/>
            <a:ext cx="1439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Rectángulo 29" title="Fondo del icono">
            <a:extLst>
              <a:ext uri="{FF2B5EF4-FFF2-40B4-BE49-F238E27FC236}">
                <a16:creationId xmlns:a16="http://schemas.microsoft.com/office/drawing/2014/main" id="{3D297A08-262F-3549-91AF-80A9BE885B77}"/>
              </a:ext>
            </a:extLst>
          </p:cNvPr>
          <p:cNvSpPr/>
          <p:nvPr/>
        </p:nvSpPr>
        <p:spPr>
          <a:xfrm>
            <a:off x="8363973" y="2424382"/>
            <a:ext cx="1565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4A01B4BA-5830-2B44-AAF5-4146D8584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r="20726"/>
          <a:stretch/>
        </p:blipFill>
        <p:spPr>
          <a:xfrm>
            <a:off x="8465733" y="2162257"/>
            <a:ext cx="1362085" cy="1956246"/>
          </a:xfrm>
          <a:prstGeom prst="rect">
            <a:avLst/>
          </a:prstGeom>
        </p:spPr>
      </p:pic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5694" y="2925356"/>
            <a:ext cx="914400" cy="914400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6001" y="2392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{E1AABEDB-08B0-9546-AD6B-CDBCCE8B875C}tf10001079</Template>
  <TotalTime>983</TotalTime>
  <Words>589</Words>
  <Application>Microsoft Macintosh PowerPoint</Application>
  <PresentationFormat>Panorámica</PresentationFormat>
  <Paragraphs>121</Paragraphs>
  <Slides>32</Slides>
  <Notes>6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Arial</vt:lpstr>
      <vt:lpstr>Arial Black</vt:lpstr>
      <vt:lpstr>Baskerville</vt:lpstr>
      <vt:lpstr>Big Caslon Medium</vt:lpstr>
      <vt:lpstr>Calibri</vt:lpstr>
      <vt:lpstr>Tahoma</vt:lpstr>
      <vt:lpstr>Times New Roman</vt:lpstr>
      <vt:lpstr>Wingdings</vt:lpstr>
      <vt:lpstr>Tema de Office</vt:lpstr>
      <vt:lpstr>Gamificación  de una plataforma web de robótica educativa </vt:lpstr>
      <vt:lpstr>Índice</vt:lpstr>
      <vt:lpstr>Presentación de PowerPoint</vt:lpstr>
      <vt:lpstr>Robótica</vt:lpstr>
      <vt:lpstr>Tecnologías Web</vt:lpstr>
      <vt:lpstr>Robótica Educativa y Gamificación</vt:lpstr>
      <vt:lpstr>Objetivos </vt:lpstr>
      <vt:lpstr>Infraestructura</vt:lpstr>
      <vt:lpstr>Desarrollo</vt:lpstr>
      <vt:lpstr>Desarrollo</vt:lpstr>
      <vt:lpstr>Aspiradora recoge confeti</vt:lpstr>
      <vt:lpstr>Aspiradora recoge confeti: Modelo robot aspiradora</vt:lpstr>
      <vt:lpstr>Aspiradora recoge confeti:  Absorción</vt:lpstr>
      <vt:lpstr>Aspiradora recoge confeti: Modelos del mundo</vt:lpstr>
      <vt:lpstr>Aspiradora recoge confeti: Modelos del mundo</vt:lpstr>
      <vt:lpstr>Aspiradora recoge confeti: Evaluador automático </vt:lpstr>
      <vt:lpstr>Aspiradora recoge confeti: Soluciones de referencia</vt:lpstr>
      <vt:lpstr>Desarrollo</vt:lpstr>
      <vt:lpstr>Juego del pañuelo</vt:lpstr>
      <vt:lpstr>Juego del Pañuelo: Modelo del mundo</vt:lpstr>
      <vt:lpstr>Juego del Pañuelo: Modelo Mbot con pinzas</vt:lpstr>
      <vt:lpstr>Juego del Pañuelo: Evaluador Automático</vt:lpstr>
      <vt:lpstr>Juego del Pañuelo: Soluciones de referencia</vt:lpstr>
      <vt:lpstr>Desarrollo</vt:lpstr>
      <vt:lpstr>Teleoperador Acústico y Banda Sonora</vt:lpstr>
      <vt:lpstr>Teleoperador Acústico con Teachable Machine</vt:lpstr>
      <vt:lpstr>Teleoperador Acústico con Teachable Machine</vt:lpstr>
      <vt:lpstr>Banda Sonora</vt:lpstr>
      <vt:lpstr>Teleoperador Acústico: Efecto de sonido por colisión </vt:lpstr>
      <vt:lpstr>Conclusiones</vt:lpstr>
      <vt:lpstr>Conclusiones</vt:lpstr>
      <vt:lpstr>Gracias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Gamificación de una plataforma web de robótica educativa</dc:title>
  <dc:creator>Laura Quintana Portales</dc:creator>
  <cp:lastModifiedBy>Marta Quintana Portales</cp:lastModifiedBy>
  <cp:revision>126</cp:revision>
  <dcterms:created xsi:type="dcterms:W3CDTF">2021-06-08T09:44:37Z</dcterms:created>
  <dcterms:modified xsi:type="dcterms:W3CDTF">2021-06-23T13:59:15Z</dcterms:modified>
  <cp:category/>
</cp:coreProperties>
</file>